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webextensions/webextension1.xml" ContentType="application/vnd.ms-office.webextension+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4"/>
  </p:notesMasterIdLst>
  <p:handoutMasterIdLst>
    <p:handoutMasterId r:id="rId55"/>
  </p:handoutMasterIdLst>
  <p:sldIdLst>
    <p:sldId id="256" r:id="rId2"/>
    <p:sldId id="266" r:id="rId3"/>
    <p:sldId id="461" r:id="rId4"/>
    <p:sldId id="268" r:id="rId5"/>
    <p:sldId id="382" r:id="rId6"/>
    <p:sldId id="383" r:id="rId7"/>
    <p:sldId id="449" r:id="rId8"/>
    <p:sldId id="386" r:id="rId9"/>
    <p:sldId id="468" r:id="rId10"/>
    <p:sldId id="455" r:id="rId11"/>
    <p:sldId id="410" r:id="rId12"/>
    <p:sldId id="484" r:id="rId13"/>
    <p:sldId id="469" r:id="rId14"/>
    <p:sldId id="470" r:id="rId15"/>
    <p:sldId id="411" r:id="rId16"/>
    <p:sldId id="415" r:id="rId17"/>
    <p:sldId id="412" r:id="rId18"/>
    <p:sldId id="474" r:id="rId19"/>
    <p:sldId id="459" r:id="rId20"/>
    <p:sldId id="416" r:id="rId21"/>
    <p:sldId id="483" r:id="rId22"/>
    <p:sldId id="432" r:id="rId23"/>
    <p:sldId id="414" r:id="rId24"/>
    <p:sldId id="457" r:id="rId25"/>
    <p:sldId id="1474" r:id="rId26"/>
    <p:sldId id="391" r:id="rId27"/>
    <p:sldId id="270" r:id="rId28"/>
    <p:sldId id="417" r:id="rId29"/>
    <p:sldId id="400" r:id="rId30"/>
    <p:sldId id="482" r:id="rId31"/>
    <p:sldId id="1794" r:id="rId32"/>
    <p:sldId id="1476" r:id="rId33"/>
    <p:sldId id="402" r:id="rId34"/>
    <p:sldId id="1479" r:id="rId35"/>
    <p:sldId id="480" r:id="rId36"/>
    <p:sldId id="403" r:id="rId37"/>
    <p:sldId id="404" r:id="rId38"/>
    <p:sldId id="406" r:id="rId39"/>
    <p:sldId id="407" r:id="rId40"/>
    <p:sldId id="1473" r:id="rId41"/>
    <p:sldId id="399" r:id="rId42"/>
    <p:sldId id="430" r:id="rId43"/>
    <p:sldId id="444" r:id="rId44"/>
    <p:sldId id="368" r:id="rId45"/>
    <p:sldId id="612" r:id="rId46"/>
    <p:sldId id="429" r:id="rId47"/>
    <p:sldId id="1472" r:id="rId48"/>
    <p:sldId id="1477" r:id="rId49"/>
    <p:sldId id="1792" r:id="rId50"/>
    <p:sldId id="1791" r:id="rId51"/>
    <p:sldId id="1470" r:id="rId52"/>
    <p:sldId id="1793" r:id="rId5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7044BE-04F8-4BE0-8DAD-9B67D34A5721}" v="35" dt="2023-09-07T15:56:19.5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31" autoAdjust="0"/>
    <p:restoredTop sz="79706" autoAdjust="0"/>
  </p:normalViewPr>
  <p:slideViewPr>
    <p:cSldViewPr>
      <p:cViewPr>
        <p:scale>
          <a:sx n="51" d="100"/>
          <a:sy n="51" d="100"/>
        </p:scale>
        <p:origin x="2025" y="48"/>
      </p:cViewPr>
      <p:guideLst>
        <p:guide orient="horz" pos="2160"/>
        <p:guide pos="2880"/>
      </p:guideLst>
    </p:cSldViewPr>
  </p:slideViewPr>
  <p:notesTextViewPr>
    <p:cViewPr>
      <p:scale>
        <a:sx n="3" d="2"/>
        <a:sy n="3" d="2"/>
      </p:scale>
      <p:origin x="0" y="0"/>
    </p:cViewPr>
  </p:notesTextViewPr>
  <p:sorterViewPr>
    <p:cViewPr>
      <p:scale>
        <a:sx n="100" d="100"/>
        <a:sy n="100" d="100"/>
      </p:scale>
      <p:origin x="0" y="14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owei Wang" userId="e596398d-db6e-4c6b-9fe5-24de495b6c4d" providerId="ADAL" clId="{9A7044BE-04F8-4BE0-8DAD-9B67D34A5721}"/>
    <pc:docChg chg="undo custSel addSld delSld modSld sldOrd delMainMaster">
      <pc:chgData name="Shaowei Wang" userId="e596398d-db6e-4c6b-9fe5-24de495b6c4d" providerId="ADAL" clId="{9A7044BE-04F8-4BE0-8DAD-9B67D34A5721}" dt="2023-09-06T23:48:00.225" v="1611" actId="20577"/>
      <pc:docMkLst>
        <pc:docMk/>
      </pc:docMkLst>
      <pc:sldChg chg="modSp mod">
        <pc:chgData name="Shaowei Wang" userId="e596398d-db6e-4c6b-9fe5-24de495b6c4d" providerId="ADAL" clId="{9A7044BE-04F8-4BE0-8DAD-9B67D34A5721}" dt="2023-09-06T21:28:40.366" v="1126" actId="20577"/>
        <pc:sldMkLst>
          <pc:docMk/>
          <pc:sldMk cId="0" sldId="266"/>
        </pc:sldMkLst>
        <pc:spChg chg="mod">
          <ac:chgData name="Shaowei Wang" userId="e596398d-db6e-4c6b-9fe5-24de495b6c4d" providerId="ADAL" clId="{9A7044BE-04F8-4BE0-8DAD-9B67D34A5721}" dt="2023-09-06T21:28:40.366" v="1126" actId="20577"/>
          <ac:spMkLst>
            <pc:docMk/>
            <pc:sldMk cId="0" sldId="266"/>
            <ac:spMk id="4" creationId="{55780C02-AB7A-4EFE-A0C4-C71F07D0DD7D}"/>
          </ac:spMkLst>
        </pc:spChg>
      </pc:sldChg>
      <pc:sldChg chg="addSp delSp modSp mod">
        <pc:chgData name="Shaowei Wang" userId="e596398d-db6e-4c6b-9fe5-24de495b6c4d" providerId="ADAL" clId="{9A7044BE-04F8-4BE0-8DAD-9B67D34A5721}" dt="2023-09-05T20:38:04.623" v="12" actId="120"/>
        <pc:sldMkLst>
          <pc:docMk/>
          <pc:sldMk cId="0" sldId="268"/>
        </pc:sldMkLst>
        <pc:spChg chg="add del mod">
          <ac:chgData name="Shaowei Wang" userId="e596398d-db6e-4c6b-9fe5-24de495b6c4d" providerId="ADAL" clId="{9A7044BE-04F8-4BE0-8DAD-9B67D34A5721}" dt="2023-09-05T20:37:34.827" v="8" actId="478"/>
          <ac:spMkLst>
            <pc:docMk/>
            <pc:sldMk cId="0" sldId="268"/>
            <ac:spMk id="4" creationId="{7EF044B9-DC69-3F50-50C9-D572C33531CB}"/>
          </ac:spMkLst>
        </pc:spChg>
        <pc:spChg chg="add del mod">
          <ac:chgData name="Shaowei Wang" userId="e596398d-db6e-4c6b-9fe5-24de495b6c4d" providerId="ADAL" clId="{9A7044BE-04F8-4BE0-8DAD-9B67D34A5721}" dt="2023-09-05T20:37:41.380" v="10"/>
          <ac:spMkLst>
            <pc:docMk/>
            <pc:sldMk cId="0" sldId="268"/>
            <ac:spMk id="5" creationId="{F8241DE4-DDCE-3136-0AEF-9705BEE63F75}"/>
          </ac:spMkLst>
        </pc:spChg>
        <pc:spChg chg="add mod">
          <ac:chgData name="Shaowei Wang" userId="e596398d-db6e-4c6b-9fe5-24de495b6c4d" providerId="ADAL" clId="{9A7044BE-04F8-4BE0-8DAD-9B67D34A5721}" dt="2023-09-05T20:38:04.623" v="12" actId="120"/>
          <ac:spMkLst>
            <pc:docMk/>
            <pc:sldMk cId="0" sldId="268"/>
            <ac:spMk id="6" creationId="{1D85B71A-094F-525A-948A-F910861FB4E2}"/>
          </ac:spMkLst>
        </pc:spChg>
        <pc:graphicFrameChg chg="del">
          <ac:chgData name="Shaowei Wang" userId="e596398d-db6e-4c6b-9fe5-24de495b6c4d" providerId="ADAL" clId="{9A7044BE-04F8-4BE0-8DAD-9B67D34A5721}" dt="2023-09-05T20:37:24.525" v="1" actId="478"/>
          <ac:graphicFrameMkLst>
            <pc:docMk/>
            <pc:sldMk cId="0" sldId="268"/>
            <ac:graphicFrameMk id="2" creationId="{F91F1CE9-9E76-4251-AE67-F060ABD8F05B}"/>
          </ac:graphicFrameMkLst>
        </pc:graphicFrameChg>
      </pc:sldChg>
      <pc:sldChg chg="addSp modSp mod modClrScheme modShow chgLayout">
        <pc:chgData name="Shaowei Wang" userId="e596398d-db6e-4c6b-9fe5-24de495b6c4d" providerId="ADAL" clId="{9A7044BE-04F8-4BE0-8DAD-9B67D34A5721}" dt="2023-09-05T21:08:51.248" v="824" actId="113"/>
        <pc:sldMkLst>
          <pc:docMk/>
          <pc:sldMk cId="2872181522" sldId="270"/>
        </pc:sldMkLst>
        <pc:spChg chg="add mod ord">
          <ac:chgData name="Shaowei Wang" userId="e596398d-db6e-4c6b-9fe5-24de495b6c4d" providerId="ADAL" clId="{9A7044BE-04F8-4BE0-8DAD-9B67D34A5721}" dt="2023-09-05T21:03:53.880" v="621" actId="700"/>
          <ac:spMkLst>
            <pc:docMk/>
            <pc:sldMk cId="2872181522" sldId="270"/>
            <ac:spMk id="2" creationId="{8E055C55-330A-AF2D-5E91-03499C3BD09B}"/>
          </ac:spMkLst>
        </pc:spChg>
        <pc:spChg chg="add mod ord">
          <ac:chgData name="Shaowei Wang" userId="e596398d-db6e-4c6b-9fe5-24de495b6c4d" providerId="ADAL" clId="{9A7044BE-04F8-4BE0-8DAD-9B67D34A5721}" dt="2023-09-05T21:08:51.248" v="824" actId="113"/>
          <ac:spMkLst>
            <pc:docMk/>
            <pc:sldMk cId="2872181522" sldId="270"/>
            <ac:spMk id="3" creationId="{72EAD014-133E-D21B-5FC9-3C229E5A3983}"/>
          </ac:spMkLst>
        </pc:spChg>
        <pc:spChg chg="mod">
          <ac:chgData name="Shaowei Wang" userId="e596398d-db6e-4c6b-9fe5-24de495b6c4d" providerId="ADAL" clId="{9A7044BE-04F8-4BE0-8DAD-9B67D34A5721}" dt="2023-09-05T21:03:16.690" v="619" actId="20577"/>
          <ac:spMkLst>
            <pc:docMk/>
            <pc:sldMk cId="2872181522" sldId="270"/>
            <ac:spMk id="5" creationId="{9E2BC475-C5CF-427F-B560-B541F5EA8BC0}"/>
          </ac:spMkLst>
        </pc:spChg>
        <pc:spChg chg="mod ord">
          <ac:chgData name="Shaowei Wang" userId="e596398d-db6e-4c6b-9fe5-24de495b6c4d" providerId="ADAL" clId="{9A7044BE-04F8-4BE0-8DAD-9B67D34A5721}" dt="2023-09-05T21:03:53.880" v="621" actId="700"/>
          <ac:spMkLst>
            <pc:docMk/>
            <pc:sldMk cId="2872181522" sldId="270"/>
            <ac:spMk id="218" creationId="{00000000-0000-0000-0000-000000000000}"/>
          </ac:spMkLst>
        </pc:spChg>
        <pc:spChg chg="mod">
          <ac:chgData name="Shaowei Wang" userId="e596398d-db6e-4c6b-9fe5-24de495b6c4d" providerId="ADAL" clId="{9A7044BE-04F8-4BE0-8DAD-9B67D34A5721}" dt="2023-09-05T21:03:18.595" v="620" actId="20577"/>
          <ac:spMkLst>
            <pc:docMk/>
            <pc:sldMk cId="2872181522" sldId="270"/>
            <ac:spMk id="221" creationId="{00000000-0000-0000-0000-000000000000}"/>
          </ac:spMkLst>
        </pc:spChg>
      </pc:sldChg>
      <pc:sldChg chg="del">
        <pc:chgData name="Shaowei Wang" userId="e596398d-db6e-4c6b-9fe5-24de495b6c4d" providerId="ADAL" clId="{9A7044BE-04F8-4BE0-8DAD-9B67D34A5721}" dt="2023-09-05T21:03:09.574" v="612" actId="47"/>
        <pc:sldMkLst>
          <pc:docMk/>
          <pc:sldMk cId="3663438789" sldId="271"/>
        </pc:sldMkLst>
      </pc:sldChg>
      <pc:sldChg chg="del">
        <pc:chgData name="Shaowei Wang" userId="e596398d-db6e-4c6b-9fe5-24de495b6c4d" providerId="ADAL" clId="{9A7044BE-04F8-4BE0-8DAD-9B67D34A5721}" dt="2023-09-05T20:37:05.182" v="0" actId="47"/>
        <pc:sldMkLst>
          <pc:docMk/>
          <pc:sldMk cId="575728645" sldId="339"/>
        </pc:sldMkLst>
      </pc:sldChg>
      <pc:sldChg chg="del">
        <pc:chgData name="Shaowei Wang" userId="e596398d-db6e-4c6b-9fe5-24de495b6c4d" providerId="ADAL" clId="{9A7044BE-04F8-4BE0-8DAD-9B67D34A5721}" dt="2023-09-05T21:23:11.183" v="958" actId="2696"/>
        <pc:sldMkLst>
          <pc:docMk/>
          <pc:sldMk cId="2486513654" sldId="344"/>
        </pc:sldMkLst>
      </pc:sldChg>
      <pc:sldChg chg="modSp add mod">
        <pc:chgData name="Shaowei Wang" userId="e596398d-db6e-4c6b-9fe5-24de495b6c4d" providerId="ADAL" clId="{9A7044BE-04F8-4BE0-8DAD-9B67D34A5721}" dt="2023-09-06T23:37:43.977" v="1499" actId="20577"/>
        <pc:sldMkLst>
          <pc:docMk/>
          <pc:sldMk cId="577124758" sldId="368"/>
        </pc:sldMkLst>
        <pc:spChg chg="mod">
          <ac:chgData name="Shaowei Wang" userId="e596398d-db6e-4c6b-9fe5-24de495b6c4d" providerId="ADAL" clId="{9A7044BE-04F8-4BE0-8DAD-9B67D34A5721}" dt="2023-09-06T23:37:43.977" v="1499" actId="20577"/>
          <ac:spMkLst>
            <pc:docMk/>
            <pc:sldMk cId="577124758" sldId="368"/>
            <ac:spMk id="69635" creationId="{E4897081-2915-46CF-BD0E-2AB63EA63FEE}"/>
          </ac:spMkLst>
        </pc:spChg>
      </pc:sldChg>
      <pc:sldChg chg="del">
        <pc:chgData name="Shaowei Wang" userId="e596398d-db6e-4c6b-9fe5-24de495b6c4d" providerId="ADAL" clId="{9A7044BE-04F8-4BE0-8DAD-9B67D34A5721}" dt="2023-09-05T21:26:02.618" v="960" actId="2696"/>
        <pc:sldMkLst>
          <pc:docMk/>
          <pc:sldMk cId="2033106087" sldId="368"/>
        </pc:sldMkLst>
      </pc:sldChg>
      <pc:sldChg chg="del">
        <pc:chgData name="Shaowei Wang" userId="e596398d-db6e-4c6b-9fe5-24de495b6c4d" providerId="ADAL" clId="{9A7044BE-04F8-4BE0-8DAD-9B67D34A5721}" dt="2023-09-05T21:22:17.794" v="935" actId="47"/>
        <pc:sldMkLst>
          <pc:docMk/>
          <pc:sldMk cId="567003377" sldId="372"/>
        </pc:sldMkLst>
      </pc:sldChg>
      <pc:sldChg chg="modSp mod">
        <pc:chgData name="Shaowei Wang" userId="e596398d-db6e-4c6b-9fe5-24de495b6c4d" providerId="ADAL" clId="{9A7044BE-04F8-4BE0-8DAD-9B67D34A5721}" dt="2023-09-06T21:35:50.865" v="1221" actId="5793"/>
        <pc:sldMkLst>
          <pc:docMk/>
          <pc:sldMk cId="0" sldId="383"/>
        </pc:sldMkLst>
        <pc:spChg chg="mod">
          <ac:chgData name="Shaowei Wang" userId="e596398d-db6e-4c6b-9fe5-24de495b6c4d" providerId="ADAL" clId="{9A7044BE-04F8-4BE0-8DAD-9B67D34A5721}" dt="2023-09-06T21:35:50.865" v="1221" actId="5793"/>
          <ac:spMkLst>
            <pc:docMk/>
            <pc:sldMk cId="0" sldId="383"/>
            <ac:spMk id="10" creationId="{7D81B6C6-1B8E-4A2D-B5CF-53AA6F283705}"/>
          </ac:spMkLst>
        </pc:spChg>
      </pc:sldChg>
      <pc:sldChg chg="modSp mod modNotesTx">
        <pc:chgData name="Shaowei Wang" userId="e596398d-db6e-4c6b-9fe5-24de495b6c4d" providerId="ADAL" clId="{9A7044BE-04F8-4BE0-8DAD-9B67D34A5721}" dt="2023-09-06T23:34:51.878" v="1497" actId="20577"/>
        <pc:sldMkLst>
          <pc:docMk/>
          <pc:sldMk cId="0" sldId="399"/>
        </pc:sldMkLst>
        <pc:spChg chg="mod">
          <ac:chgData name="Shaowei Wang" userId="e596398d-db6e-4c6b-9fe5-24de495b6c4d" providerId="ADAL" clId="{9A7044BE-04F8-4BE0-8DAD-9B67D34A5721}" dt="2023-09-06T23:34:24.270" v="1418" actId="20577"/>
          <ac:spMkLst>
            <pc:docMk/>
            <pc:sldMk cId="0" sldId="399"/>
            <ac:spMk id="25601" creationId="{C1B79C53-762E-4966-ADC0-BDCAAB119909}"/>
          </ac:spMkLst>
        </pc:spChg>
        <pc:spChg chg="mod">
          <ac:chgData name="Shaowei Wang" userId="e596398d-db6e-4c6b-9fe5-24de495b6c4d" providerId="ADAL" clId="{9A7044BE-04F8-4BE0-8DAD-9B67D34A5721}" dt="2023-09-05T21:23:01.223" v="957" actId="20577"/>
          <ac:spMkLst>
            <pc:docMk/>
            <pc:sldMk cId="0" sldId="399"/>
            <ac:spMk id="62468" creationId="{5B1B2B31-8E4E-41C9-BA43-096E3EE5A279}"/>
          </ac:spMkLst>
        </pc:spChg>
      </pc:sldChg>
      <pc:sldChg chg="modSp mod">
        <pc:chgData name="Shaowei Wang" userId="e596398d-db6e-4c6b-9fe5-24de495b6c4d" providerId="ADAL" clId="{9A7044BE-04F8-4BE0-8DAD-9B67D34A5721}" dt="2023-09-06T21:54:30.806" v="1242" actId="20577"/>
        <pc:sldMkLst>
          <pc:docMk/>
          <pc:sldMk cId="0" sldId="410"/>
        </pc:sldMkLst>
        <pc:spChg chg="mod">
          <ac:chgData name="Shaowei Wang" userId="e596398d-db6e-4c6b-9fe5-24de495b6c4d" providerId="ADAL" clId="{9A7044BE-04F8-4BE0-8DAD-9B67D34A5721}" dt="2023-09-06T21:54:30.806" v="1242" actId="20577"/>
          <ac:spMkLst>
            <pc:docMk/>
            <pc:sldMk cId="0" sldId="410"/>
            <ac:spMk id="29700" creationId="{1E1BA9E2-F6F7-4FDC-8F15-E19A6DBDE23E}"/>
          </ac:spMkLst>
        </pc:spChg>
      </pc:sldChg>
      <pc:sldChg chg="modSp mod">
        <pc:chgData name="Shaowei Wang" userId="e596398d-db6e-4c6b-9fe5-24de495b6c4d" providerId="ADAL" clId="{9A7044BE-04F8-4BE0-8DAD-9B67D34A5721}" dt="2023-09-06T21:55:44.101" v="1244" actId="6549"/>
        <pc:sldMkLst>
          <pc:docMk/>
          <pc:sldMk cId="2581296373" sldId="411"/>
        </pc:sldMkLst>
        <pc:spChg chg="mod">
          <ac:chgData name="Shaowei Wang" userId="e596398d-db6e-4c6b-9fe5-24de495b6c4d" providerId="ADAL" clId="{9A7044BE-04F8-4BE0-8DAD-9B67D34A5721}" dt="2023-09-06T21:55:44.101" v="1244" actId="6549"/>
          <ac:spMkLst>
            <pc:docMk/>
            <pc:sldMk cId="2581296373" sldId="411"/>
            <ac:spMk id="35844" creationId="{30CC43A7-51C2-46B7-B64B-2D2353AD30F4}"/>
          </ac:spMkLst>
        </pc:spChg>
      </pc:sldChg>
      <pc:sldChg chg="modSp del mod">
        <pc:chgData name="Shaowei Wang" userId="e596398d-db6e-4c6b-9fe5-24de495b6c4d" providerId="ADAL" clId="{9A7044BE-04F8-4BE0-8DAD-9B67D34A5721}" dt="2023-09-05T21:01:33.877" v="607" actId="2696"/>
        <pc:sldMkLst>
          <pc:docMk/>
          <pc:sldMk cId="2840983401" sldId="412"/>
        </pc:sldMkLst>
        <pc:spChg chg="mod">
          <ac:chgData name="Shaowei Wang" userId="e596398d-db6e-4c6b-9fe5-24de495b6c4d" providerId="ADAL" clId="{9A7044BE-04F8-4BE0-8DAD-9B67D34A5721}" dt="2023-09-05T21:01:22.439" v="606" actId="20577"/>
          <ac:spMkLst>
            <pc:docMk/>
            <pc:sldMk cId="2840983401" sldId="412"/>
            <ac:spMk id="9" creationId="{0D497ED4-7EAD-44E8-BD34-1F8FCAEC35D1}"/>
          </ac:spMkLst>
        </pc:spChg>
      </pc:sldChg>
      <pc:sldChg chg="modSp mod ord">
        <pc:chgData name="Shaowei Wang" userId="e596398d-db6e-4c6b-9fe5-24de495b6c4d" providerId="ADAL" clId="{9A7044BE-04F8-4BE0-8DAD-9B67D34A5721}" dt="2023-09-06T22:03:10.599" v="1289"/>
        <pc:sldMkLst>
          <pc:docMk/>
          <pc:sldMk cId="0" sldId="414"/>
        </pc:sldMkLst>
        <pc:spChg chg="mod">
          <ac:chgData name="Shaowei Wang" userId="e596398d-db6e-4c6b-9fe5-24de495b6c4d" providerId="ADAL" clId="{9A7044BE-04F8-4BE0-8DAD-9B67D34A5721}" dt="2023-09-05T20:55:41.142" v="315" actId="113"/>
          <ac:spMkLst>
            <pc:docMk/>
            <pc:sldMk cId="0" sldId="414"/>
            <ac:spMk id="31748" creationId="{F07F126A-E9A9-4FA7-874A-914C36BA977D}"/>
          </ac:spMkLst>
        </pc:spChg>
      </pc:sldChg>
      <pc:sldChg chg="modSp mod">
        <pc:chgData name="Shaowei Wang" userId="e596398d-db6e-4c6b-9fe5-24de495b6c4d" providerId="ADAL" clId="{9A7044BE-04F8-4BE0-8DAD-9B67D34A5721}" dt="2023-09-06T21:59:15.948" v="1279" actId="1076"/>
        <pc:sldMkLst>
          <pc:docMk/>
          <pc:sldMk cId="88174242" sldId="415"/>
        </pc:sldMkLst>
        <pc:graphicFrameChg chg="mod modGraphic">
          <ac:chgData name="Shaowei Wang" userId="e596398d-db6e-4c6b-9fe5-24de495b6c4d" providerId="ADAL" clId="{9A7044BE-04F8-4BE0-8DAD-9B67D34A5721}" dt="2023-09-06T21:59:15.948" v="1279" actId="1076"/>
          <ac:graphicFrameMkLst>
            <pc:docMk/>
            <pc:sldMk cId="88174242" sldId="415"/>
            <ac:graphicFrameMk id="2" creationId="{153D3347-228F-4670-884D-1FA55F974E0A}"/>
          </ac:graphicFrameMkLst>
        </pc:graphicFrameChg>
      </pc:sldChg>
      <pc:sldChg chg="modSp mod">
        <pc:chgData name="Shaowei Wang" userId="e596398d-db6e-4c6b-9fe5-24de495b6c4d" providerId="ADAL" clId="{9A7044BE-04F8-4BE0-8DAD-9B67D34A5721}" dt="2023-09-05T20:54:20.422" v="314" actId="20577"/>
        <pc:sldMkLst>
          <pc:docMk/>
          <pc:sldMk cId="0" sldId="416"/>
        </pc:sldMkLst>
        <pc:spChg chg="mod">
          <ac:chgData name="Shaowei Wang" userId="e596398d-db6e-4c6b-9fe5-24de495b6c4d" providerId="ADAL" clId="{9A7044BE-04F8-4BE0-8DAD-9B67D34A5721}" dt="2023-09-05T20:51:33.516" v="167" actId="20577"/>
          <ac:spMkLst>
            <pc:docMk/>
            <pc:sldMk cId="0" sldId="416"/>
            <ac:spMk id="9" creationId="{EA71C58F-DEC7-4167-9836-1E35F1EA4AE7}"/>
          </ac:spMkLst>
        </pc:spChg>
        <pc:spChg chg="mod">
          <ac:chgData name="Shaowei Wang" userId="e596398d-db6e-4c6b-9fe5-24de495b6c4d" providerId="ADAL" clId="{9A7044BE-04F8-4BE0-8DAD-9B67D34A5721}" dt="2023-09-05T20:54:20.422" v="314" actId="20577"/>
          <ac:spMkLst>
            <pc:docMk/>
            <pc:sldMk cId="0" sldId="416"/>
            <ac:spMk id="52227" creationId="{58214E30-97C2-4A00-BD4C-6A0444F2E60E}"/>
          </ac:spMkLst>
        </pc:spChg>
      </pc:sldChg>
      <pc:sldChg chg="del">
        <pc:chgData name="Shaowei Wang" userId="e596398d-db6e-4c6b-9fe5-24de495b6c4d" providerId="ADAL" clId="{9A7044BE-04F8-4BE0-8DAD-9B67D34A5721}" dt="2023-09-05T21:25:10.329" v="959" actId="47"/>
        <pc:sldMkLst>
          <pc:docMk/>
          <pc:sldMk cId="3434877713" sldId="418"/>
        </pc:sldMkLst>
      </pc:sldChg>
      <pc:sldChg chg="ord">
        <pc:chgData name="Shaowei Wang" userId="e596398d-db6e-4c6b-9fe5-24de495b6c4d" providerId="ADAL" clId="{9A7044BE-04F8-4BE0-8DAD-9B67D34A5721}" dt="2023-09-05T21:26:39.898" v="963"/>
        <pc:sldMkLst>
          <pc:docMk/>
          <pc:sldMk cId="0" sldId="430"/>
        </pc:sldMkLst>
      </pc:sldChg>
      <pc:sldChg chg="modSp mod">
        <pc:chgData name="Shaowei Wang" userId="e596398d-db6e-4c6b-9fe5-24de495b6c4d" providerId="ADAL" clId="{9A7044BE-04F8-4BE0-8DAD-9B67D34A5721}" dt="2023-09-06T22:03:24.965" v="1305" actId="5793"/>
        <pc:sldMkLst>
          <pc:docMk/>
          <pc:sldMk cId="0" sldId="432"/>
        </pc:sldMkLst>
        <pc:spChg chg="mod">
          <ac:chgData name="Shaowei Wang" userId="e596398d-db6e-4c6b-9fe5-24de495b6c4d" providerId="ADAL" clId="{9A7044BE-04F8-4BE0-8DAD-9B67D34A5721}" dt="2023-09-06T22:03:24.965" v="1305" actId="5793"/>
          <ac:spMkLst>
            <pc:docMk/>
            <pc:sldMk cId="0" sldId="432"/>
            <ac:spMk id="33796" creationId="{0B5D07D6-2956-4E23-A56B-18D2F161B6AE}"/>
          </ac:spMkLst>
        </pc:spChg>
      </pc:sldChg>
      <pc:sldChg chg="del">
        <pc:chgData name="Shaowei Wang" userId="e596398d-db6e-4c6b-9fe5-24de495b6c4d" providerId="ADAL" clId="{9A7044BE-04F8-4BE0-8DAD-9B67D34A5721}" dt="2023-09-05T21:25:10.329" v="959" actId="47"/>
        <pc:sldMkLst>
          <pc:docMk/>
          <pc:sldMk cId="882354289" sldId="438"/>
        </pc:sldMkLst>
      </pc:sldChg>
      <pc:sldChg chg="del">
        <pc:chgData name="Shaowei Wang" userId="e596398d-db6e-4c6b-9fe5-24de495b6c4d" providerId="ADAL" clId="{9A7044BE-04F8-4BE0-8DAD-9B67D34A5721}" dt="2023-09-05T21:25:10.329" v="959" actId="47"/>
        <pc:sldMkLst>
          <pc:docMk/>
          <pc:sldMk cId="111542428" sldId="440"/>
        </pc:sldMkLst>
      </pc:sldChg>
      <pc:sldChg chg="del">
        <pc:chgData name="Shaowei Wang" userId="e596398d-db6e-4c6b-9fe5-24de495b6c4d" providerId="ADAL" clId="{9A7044BE-04F8-4BE0-8DAD-9B67D34A5721}" dt="2023-09-05T21:25:10.329" v="959" actId="47"/>
        <pc:sldMkLst>
          <pc:docMk/>
          <pc:sldMk cId="3503081640" sldId="442"/>
        </pc:sldMkLst>
      </pc:sldChg>
      <pc:sldChg chg="del">
        <pc:chgData name="Shaowei Wang" userId="e596398d-db6e-4c6b-9fe5-24de495b6c4d" providerId="ADAL" clId="{9A7044BE-04F8-4BE0-8DAD-9B67D34A5721}" dt="2023-09-05T21:25:10.329" v="959" actId="47"/>
        <pc:sldMkLst>
          <pc:docMk/>
          <pc:sldMk cId="3366262648" sldId="446"/>
        </pc:sldMkLst>
      </pc:sldChg>
      <pc:sldChg chg="del">
        <pc:chgData name="Shaowei Wang" userId="e596398d-db6e-4c6b-9fe5-24de495b6c4d" providerId="ADAL" clId="{9A7044BE-04F8-4BE0-8DAD-9B67D34A5721}" dt="2023-09-05T21:25:10.329" v="959" actId="47"/>
        <pc:sldMkLst>
          <pc:docMk/>
          <pc:sldMk cId="1886483528" sldId="447"/>
        </pc:sldMkLst>
      </pc:sldChg>
      <pc:sldChg chg="del">
        <pc:chgData name="Shaowei Wang" userId="e596398d-db6e-4c6b-9fe5-24de495b6c4d" providerId="ADAL" clId="{9A7044BE-04F8-4BE0-8DAD-9B67D34A5721}" dt="2023-09-05T21:25:10.329" v="959" actId="47"/>
        <pc:sldMkLst>
          <pc:docMk/>
          <pc:sldMk cId="0" sldId="448"/>
        </pc:sldMkLst>
      </pc:sldChg>
      <pc:sldChg chg="modSp add del mod">
        <pc:chgData name="Shaowei Wang" userId="e596398d-db6e-4c6b-9fe5-24de495b6c4d" providerId="ADAL" clId="{9A7044BE-04F8-4BE0-8DAD-9B67D34A5721}" dt="2023-09-06T22:04:21.291" v="1369" actId="20577"/>
        <pc:sldMkLst>
          <pc:docMk/>
          <pc:sldMk cId="3405872147" sldId="457"/>
        </pc:sldMkLst>
        <pc:spChg chg="mod">
          <ac:chgData name="Shaowei Wang" userId="e596398d-db6e-4c6b-9fe5-24de495b6c4d" providerId="ADAL" clId="{9A7044BE-04F8-4BE0-8DAD-9B67D34A5721}" dt="2023-09-06T22:04:21.291" v="1369" actId="20577"/>
          <ac:spMkLst>
            <pc:docMk/>
            <pc:sldMk cId="3405872147" sldId="457"/>
            <ac:spMk id="45059" creationId="{2828FECD-1636-4FAD-9B09-177CA339AF5D}"/>
          </ac:spMkLst>
        </pc:spChg>
      </pc:sldChg>
      <pc:sldChg chg="modSp mod">
        <pc:chgData name="Shaowei Wang" userId="e596398d-db6e-4c6b-9fe5-24de495b6c4d" providerId="ADAL" clId="{9A7044BE-04F8-4BE0-8DAD-9B67D34A5721}" dt="2023-09-06T21:29:06.151" v="1138" actId="20577"/>
        <pc:sldMkLst>
          <pc:docMk/>
          <pc:sldMk cId="4046361778" sldId="461"/>
        </pc:sldMkLst>
        <pc:spChg chg="mod">
          <ac:chgData name="Shaowei Wang" userId="e596398d-db6e-4c6b-9fe5-24de495b6c4d" providerId="ADAL" clId="{9A7044BE-04F8-4BE0-8DAD-9B67D34A5721}" dt="2023-09-06T21:29:06.151" v="1138" actId="20577"/>
          <ac:spMkLst>
            <pc:docMk/>
            <pc:sldMk cId="4046361778" sldId="461"/>
            <ac:spMk id="6" creationId="{0652029D-36FE-4003-AB33-2D16E3A928E1}"/>
          </ac:spMkLst>
        </pc:spChg>
      </pc:sldChg>
      <pc:sldChg chg="delSp modSp mod">
        <pc:chgData name="Shaowei Wang" userId="e596398d-db6e-4c6b-9fe5-24de495b6c4d" providerId="ADAL" clId="{9A7044BE-04F8-4BE0-8DAD-9B67D34A5721}" dt="2023-09-06T23:48:00.225" v="1611" actId="20577"/>
        <pc:sldMkLst>
          <pc:docMk/>
          <pc:sldMk cId="2068327938" sldId="468"/>
        </pc:sldMkLst>
        <pc:spChg chg="mod">
          <ac:chgData name="Shaowei Wang" userId="e596398d-db6e-4c6b-9fe5-24de495b6c4d" providerId="ADAL" clId="{9A7044BE-04F8-4BE0-8DAD-9B67D34A5721}" dt="2023-09-05T20:41:48.738" v="29" actId="20577"/>
          <ac:spMkLst>
            <pc:docMk/>
            <pc:sldMk cId="2068327938" sldId="468"/>
            <ac:spMk id="21507" creationId="{1EAA2F82-2208-4F5E-A748-8A1066B83A3F}"/>
          </ac:spMkLst>
        </pc:spChg>
        <pc:graphicFrameChg chg="mod modGraphic">
          <ac:chgData name="Shaowei Wang" userId="e596398d-db6e-4c6b-9fe5-24de495b6c4d" providerId="ADAL" clId="{9A7044BE-04F8-4BE0-8DAD-9B67D34A5721}" dt="2023-09-06T23:48:00.225" v="1611" actId="20577"/>
          <ac:graphicFrameMkLst>
            <pc:docMk/>
            <pc:sldMk cId="2068327938" sldId="468"/>
            <ac:graphicFrameMk id="2" creationId="{7D32DB59-6FD4-A0C2-9D7D-3E7B6AC5DB31}"/>
          </ac:graphicFrameMkLst>
        </pc:graphicFrameChg>
        <pc:graphicFrameChg chg="del">
          <ac:chgData name="Shaowei Wang" userId="e596398d-db6e-4c6b-9fe5-24de495b6c4d" providerId="ADAL" clId="{9A7044BE-04F8-4BE0-8DAD-9B67D34A5721}" dt="2023-09-05T20:41:33.208" v="19" actId="478"/>
          <ac:graphicFrameMkLst>
            <pc:docMk/>
            <pc:sldMk cId="2068327938" sldId="468"/>
            <ac:graphicFrameMk id="3" creationId="{5B0B0FCA-2CE5-4F08-2976-4DCC97366C7E}"/>
          </ac:graphicFrameMkLst>
        </pc:graphicFrameChg>
      </pc:sldChg>
      <pc:sldChg chg="modSp mod">
        <pc:chgData name="Shaowei Wang" userId="e596398d-db6e-4c6b-9fe5-24de495b6c4d" providerId="ADAL" clId="{9A7044BE-04F8-4BE0-8DAD-9B67D34A5721}" dt="2023-09-06T21:55:19.604" v="1243" actId="20577"/>
        <pc:sldMkLst>
          <pc:docMk/>
          <pc:sldMk cId="603669068" sldId="470"/>
        </pc:sldMkLst>
        <pc:spChg chg="mod">
          <ac:chgData name="Shaowei Wang" userId="e596398d-db6e-4c6b-9fe5-24de495b6c4d" providerId="ADAL" clId="{9A7044BE-04F8-4BE0-8DAD-9B67D34A5721}" dt="2023-09-06T21:55:19.604" v="1243" actId="20577"/>
          <ac:spMkLst>
            <pc:docMk/>
            <pc:sldMk cId="603669068" sldId="470"/>
            <ac:spMk id="4" creationId="{0A03A64D-463B-424C-B66F-3946C6B49223}"/>
          </ac:spMkLst>
        </pc:spChg>
      </pc:sldChg>
      <pc:sldChg chg="modSp mod">
        <pc:chgData name="Shaowei Wang" userId="e596398d-db6e-4c6b-9fe5-24de495b6c4d" providerId="ADAL" clId="{9A7044BE-04F8-4BE0-8DAD-9B67D34A5721}" dt="2023-09-05T20:50:13.259" v="162" actId="20577"/>
        <pc:sldMkLst>
          <pc:docMk/>
          <pc:sldMk cId="2796421918" sldId="474"/>
        </pc:sldMkLst>
        <pc:spChg chg="mod">
          <ac:chgData name="Shaowei Wang" userId="e596398d-db6e-4c6b-9fe5-24de495b6c4d" providerId="ADAL" clId="{9A7044BE-04F8-4BE0-8DAD-9B67D34A5721}" dt="2023-09-05T20:50:13.259" v="162" actId="20577"/>
          <ac:spMkLst>
            <pc:docMk/>
            <pc:sldMk cId="2796421918" sldId="474"/>
            <ac:spMk id="9" creationId="{AF3A8406-D234-42F2-AEE7-4F8CDBD34D17}"/>
          </ac:spMkLst>
        </pc:spChg>
      </pc:sldChg>
      <pc:sldChg chg="add del mod modShow">
        <pc:chgData name="Shaowei Wang" userId="e596398d-db6e-4c6b-9fe5-24de495b6c4d" providerId="ADAL" clId="{9A7044BE-04F8-4BE0-8DAD-9B67D34A5721}" dt="2023-09-06T23:33:18.239" v="1404" actId="729"/>
        <pc:sldMkLst>
          <pc:docMk/>
          <pc:sldMk cId="125889584" sldId="482"/>
        </pc:sldMkLst>
      </pc:sldChg>
      <pc:sldChg chg="del">
        <pc:chgData name="Shaowei Wang" userId="e596398d-db6e-4c6b-9fe5-24de495b6c4d" providerId="ADAL" clId="{9A7044BE-04F8-4BE0-8DAD-9B67D34A5721}" dt="2023-09-05T20:46:55.124" v="138" actId="2696"/>
        <pc:sldMkLst>
          <pc:docMk/>
          <pc:sldMk cId="1082306763" sldId="483"/>
        </pc:sldMkLst>
      </pc:sldChg>
      <pc:sldChg chg="add">
        <pc:chgData name="Shaowei Wang" userId="e596398d-db6e-4c6b-9fe5-24de495b6c4d" providerId="ADAL" clId="{9A7044BE-04F8-4BE0-8DAD-9B67D34A5721}" dt="2023-09-05T20:47:04.580" v="139"/>
        <pc:sldMkLst>
          <pc:docMk/>
          <pc:sldMk cId="3715689186" sldId="483"/>
        </pc:sldMkLst>
      </pc:sldChg>
      <pc:sldChg chg="modSp mod">
        <pc:chgData name="Shaowei Wang" userId="e596398d-db6e-4c6b-9fe5-24de495b6c4d" providerId="ADAL" clId="{9A7044BE-04F8-4BE0-8DAD-9B67D34A5721}" dt="2023-09-05T20:46:10.859" v="137" actId="20577"/>
        <pc:sldMkLst>
          <pc:docMk/>
          <pc:sldMk cId="1622416380" sldId="484"/>
        </pc:sldMkLst>
        <pc:spChg chg="mod">
          <ac:chgData name="Shaowei Wang" userId="e596398d-db6e-4c6b-9fe5-24de495b6c4d" providerId="ADAL" clId="{9A7044BE-04F8-4BE0-8DAD-9B67D34A5721}" dt="2023-09-05T20:46:10.859" v="137" actId="20577"/>
          <ac:spMkLst>
            <pc:docMk/>
            <pc:sldMk cId="1622416380" sldId="484"/>
            <ac:spMk id="5" creationId="{139F5E1F-5471-44D2-8EF6-FD2A7DC884D8}"/>
          </ac:spMkLst>
        </pc:spChg>
      </pc:sldChg>
      <pc:sldChg chg="del">
        <pc:chgData name="Shaowei Wang" userId="e596398d-db6e-4c6b-9fe5-24de495b6c4d" providerId="ADAL" clId="{9A7044BE-04F8-4BE0-8DAD-9B67D34A5721}" dt="2023-09-05T21:26:02.618" v="960" actId="2696"/>
        <pc:sldMkLst>
          <pc:docMk/>
          <pc:sldMk cId="1187839842" sldId="612"/>
        </pc:sldMkLst>
      </pc:sldChg>
      <pc:sldChg chg="del">
        <pc:chgData name="Shaowei Wang" userId="e596398d-db6e-4c6b-9fe5-24de495b6c4d" providerId="ADAL" clId="{9A7044BE-04F8-4BE0-8DAD-9B67D34A5721}" dt="2023-09-05T21:25:10.329" v="959" actId="47"/>
        <pc:sldMkLst>
          <pc:docMk/>
          <pc:sldMk cId="3624208667" sldId="1387"/>
        </pc:sldMkLst>
      </pc:sldChg>
      <pc:sldChg chg="del">
        <pc:chgData name="Shaowei Wang" userId="e596398d-db6e-4c6b-9fe5-24de495b6c4d" providerId="ADAL" clId="{9A7044BE-04F8-4BE0-8DAD-9B67D34A5721}" dt="2023-09-05T21:23:11.183" v="958" actId="2696"/>
        <pc:sldMkLst>
          <pc:docMk/>
          <pc:sldMk cId="1802182013" sldId="1465"/>
        </pc:sldMkLst>
      </pc:sldChg>
      <pc:sldChg chg="del">
        <pc:chgData name="Shaowei Wang" userId="e596398d-db6e-4c6b-9fe5-24de495b6c4d" providerId="ADAL" clId="{9A7044BE-04F8-4BE0-8DAD-9B67D34A5721}" dt="2023-09-05T21:25:10.329" v="959" actId="47"/>
        <pc:sldMkLst>
          <pc:docMk/>
          <pc:sldMk cId="159698590" sldId="1466"/>
        </pc:sldMkLst>
      </pc:sldChg>
      <pc:sldChg chg="del">
        <pc:chgData name="Shaowei Wang" userId="e596398d-db6e-4c6b-9fe5-24de495b6c4d" providerId="ADAL" clId="{9A7044BE-04F8-4BE0-8DAD-9B67D34A5721}" dt="2023-09-05T21:25:10.329" v="959" actId="47"/>
        <pc:sldMkLst>
          <pc:docMk/>
          <pc:sldMk cId="3401813487" sldId="1467"/>
        </pc:sldMkLst>
      </pc:sldChg>
      <pc:sldChg chg="del">
        <pc:chgData name="Shaowei Wang" userId="e596398d-db6e-4c6b-9fe5-24de495b6c4d" providerId="ADAL" clId="{9A7044BE-04F8-4BE0-8DAD-9B67D34A5721}" dt="2023-09-05T21:25:10.329" v="959" actId="47"/>
        <pc:sldMkLst>
          <pc:docMk/>
          <pc:sldMk cId="3610314907" sldId="1468"/>
        </pc:sldMkLst>
      </pc:sldChg>
      <pc:sldChg chg="modNotesTx">
        <pc:chgData name="Shaowei Wang" userId="e596398d-db6e-4c6b-9fe5-24de495b6c4d" providerId="ADAL" clId="{9A7044BE-04F8-4BE0-8DAD-9B67D34A5721}" dt="2023-09-06T23:39:43.618" v="1602" actId="20577"/>
        <pc:sldMkLst>
          <pc:docMk/>
          <pc:sldMk cId="3881600877" sldId="1470"/>
        </pc:sldMkLst>
      </pc:sldChg>
      <pc:sldChg chg="del">
        <pc:chgData name="Shaowei Wang" userId="e596398d-db6e-4c6b-9fe5-24de495b6c4d" providerId="ADAL" clId="{9A7044BE-04F8-4BE0-8DAD-9B67D34A5721}" dt="2023-09-05T21:28:07.107" v="1012" actId="47"/>
        <pc:sldMkLst>
          <pc:docMk/>
          <pc:sldMk cId="2860449849" sldId="1471"/>
        </pc:sldMkLst>
      </pc:sldChg>
      <pc:sldChg chg="modNotesTx">
        <pc:chgData name="Shaowei Wang" userId="e596398d-db6e-4c6b-9fe5-24de495b6c4d" providerId="ADAL" clId="{9A7044BE-04F8-4BE0-8DAD-9B67D34A5721}" dt="2023-09-05T21:27:45.503" v="1011" actId="20577"/>
        <pc:sldMkLst>
          <pc:docMk/>
          <pc:sldMk cId="737973784" sldId="1472"/>
        </pc:sldMkLst>
      </pc:sldChg>
      <pc:sldChg chg="modSp mod">
        <pc:chgData name="Shaowei Wang" userId="e596398d-db6e-4c6b-9fe5-24de495b6c4d" providerId="ADAL" clId="{9A7044BE-04F8-4BE0-8DAD-9B67D34A5721}" dt="2023-09-06T22:05:13.706" v="1403" actId="20577"/>
        <pc:sldMkLst>
          <pc:docMk/>
          <pc:sldMk cId="1986606672" sldId="1474"/>
        </pc:sldMkLst>
        <pc:spChg chg="mod">
          <ac:chgData name="Shaowei Wang" userId="e596398d-db6e-4c6b-9fe5-24de495b6c4d" providerId="ADAL" clId="{9A7044BE-04F8-4BE0-8DAD-9B67D34A5721}" dt="2023-09-05T20:56:25.703" v="319" actId="20577"/>
          <ac:spMkLst>
            <pc:docMk/>
            <pc:sldMk cId="1986606672" sldId="1474"/>
            <ac:spMk id="3" creationId="{4188EDD5-735A-7984-3920-13F23F1D5CC5}"/>
          </ac:spMkLst>
        </pc:spChg>
        <pc:spChg chg="mod">
          <ac:chgData name="Shaowei Wang" userId="e596398d-db6e-4c6b-9fe5-24de495b6c4d" providerId="ADAL" clId="{9A7044BE-04F8-4BE0-8DAD-9B67D34A5721}" dt="2023-09-06T22:05:13.706" v="1403" actId="20577"/>
          <ac:spMkLst>
            <pc:docMk/>
            <pc:sldMk cId="1986606672" sldId="1474"/>
            <ac:spMk id="7" creationId="{5C7839D0-B8A2-04D4-1DD6-6E57623C86C6}"/>
          </ac:spMkLst>
        </pc:spChg>
      </pc:sldChg>
      <pc:sldChg chg="del">
        <pc:chgData name="Shaowei Wang" userId="e596398d-db6e-4c6b-9fe5-24de495b6c4d" providerId="ADAL" clId="{9A7044BE-04F8-4BE0-8DAD-9B67D34A5721}" dt="2023-09-05T21:02:37.011" v="611" actId="47"/>
        <pc:sldMkLst>
          <pc:docMk/>
          <pc:sldMk cId="1805298575" sldId="1475"/>
        </pc:sldMkLst>
      </pc:sldChg>
      <pc:sldChg chg="mod modShow">
        <pc:chgData name="Shaowei Wang" userId="e596398d-db6e-4c6b-9fe5-24de495b6c4d" providerId="ADAL" clId="{9A7044BE-04F8-4BE0-8DAD-9B67D34A5721}" dt="2023-09-06T23:33:33.780" v="1405" actId="729"/>
        <pc:sldMkLst>
          <pc:docMk/>
          <pc:sldMk cId="3676753561" sldId="1476"/>
        </pc:sldMkLst>
      </pc:sldChg>
      <pc:sldChg chg="modSp mod">
        <pc:chgData name="Shaowei Wang" userId="e596398d-db6e-4c6b-9fe5-24de495b6c4d" providerId="ADAL" clId="{9A7044BE-04F8-4BE0-8DAD-9B67D34A5721}" dt="2023-09-05T21:20:29.192" v="934" actId="1076"/>
        <pc:sldMkLst>
          <pc:docMk/>
          <pc:sldMk cId="1776513126" sldId="1479"/>
        </pc:sldMkLst>
        <pc:picChg chg="mod">
          <ac:chgData name="Shaowei Wang" userId="e596398d-db6e-4c6b-9fe5-24de495b6c4d" providerId="ADAL" clId="{9A7044BE-04F8-4BE0-8DAD-9B67D34A5721}" dt="2023-09-05T21:20:29.192" v="934" actId="1076"/>
          <ac:picMkLst>
            <pc:docMk/>
            <pc:sldMk cId="1776513126" sldId="1479"/>
            <ac:picMk id="7" creationId="{371D475F-5218-D60D-A6DB-727CAE40BF9D}"/>
          </ac:picMkLst>
        </pc:picChg>
      </pc:sldChg>
      <pc:sldChg chg="new del">
        <pc:chgData name="Shaowei Wang" userId="e596398d-db6e-4c6b-9fe5-24de495b6c4d" providerId="ADAL" clId="{9A7044BE-04F8-4BE0-8DAD-9B67D34A5721}" dt="2023-09-05T20:56:32.493" v="321" actId="47"/>
        <pc:sldMkLst>
          <pc:docMk/>
          <pc:sldMk cId="1530859197" sldId="1793"/>
        </pc:sldMkLst>
      </pc:sldChg>
      <pc:sldChg chg="addSp delSp modSp new mod modClrScheme chgLayout">
        <pc:chgData name="Shaowei Wang" userId="e596398d-db6e-4c6b-9fe5-24de495b6c4d" providerId="ADAL" clId="{9A7044BE-04F8-4BE0-8DAD-9B67D34A5721}" dt="2023-09-06T23:40:07.813" v="1607" actId="20577"/>
        <pc:sldMkLst>
          <pc:docMk/>
          <pc:sldMk cId="3998756441" sldId="1793"/>
        </pc:sldMkLst>
        <pc:spChg chg="mod ord">
          <ac:chgData name="Shaowei Wang" userId="e596398d-db6e-4c6b-9fe5-24de495b6c4d" providerId="ADAL" clId="{9A7044BE-04F8-4BE0-8DAD-9B67D34A5721}" dt="2023-09-06T23:40:07.813" v="1607" actId="20577"/>
          <ac:spMkLst>
            <pc:docMk/>
            <pc:sldMk cId="3998756441" sldId="1793"/>
            <ac:spMk id="2" creationId="{622F2218-E483-F820-0064-22FDBEBE728E}"/>
          </ac:spMkLst>
        </pc:spChg>
        <pc:spChg chg="add del mod ord">
          <ac:chgData name="Shaowei Wang" userId="e596398d-db6e-4c6b-9fe5-24de495b6c4d" providerId="ADAL" clId="{9A7044BE-04F8-4BE0-8DAD-9B67D34A5721}" dt="2023-09-05T21:00:28.173" v="591" actId="26606"/>
          <ac:spMkLst>
            <pc:docMk/>
            <pc:sldMk cId="3998756441" sldId="1793"/>
            <ac:spMk id="3" creationId="{0383E72D-9A15-2F14-D7B2-7DEBB25ACF19}"/>
          </ac:spMkLst>
        </pc:spChg>
        <pc:graphicFrameChg chg="add mod">
          <ac:chgData name="Shaowei Wang" userId="e596398d-db6e-4c6b-9fe5-24de495b6c4d" providerId="ADAL" clId="{9A7044BE-04F8-4BE0-8DAD-9B67D34A5721}" dt="2023-09-06T23:39:57.069" v="1606" actId="20577"/>
          <ac:graphicFrameMkLst>
            <pc:docMk/>
            <pc:sldMk cId="3998756441" sldId="1793"/>
            <ac:graphicFrameMk id="5" creationId="{7360021A-B472-91F2-FD9C-7531B2E4DBC9}"/>
          </ac:graphicFrameMkLst>
        </pc:graphicFrameChg>
      </pc:sldChg>
      <pc:sldChg chg="addSp delSp modSp new mod ord">
        <pc:chgData name="Shaowei Wang" userId="e596398d-db6e-4c6b-9fe5-24de495b6c4d" providerId="ADAL" clId="{9A7044BE-04F8-4BE0-8DAD-9B67D34A5721}" dt="2023-09-05T21:18:23.580" v="933"/>
        <pc:sldMkLst>
          <pc:docMk/>
          <pc:sldMk cId="3495910431" sldId="1794"/>
        </pc:sldMkLst>
        <pc:spChg chg="del mod">
          <ac:chgData name="Shaowei Wang" userId="e596398d-db6e-4c6b-9fe5-24de495b6c4d" providerId="ADAL" clId="{9A7044BE-04F8-4BE0-8DAD-9B67D34A5721}" dt="2023-09-05T21:13:50.399" v="846" actId="478"/>
          <ac:spMkLst>
            <pc:docMk/>
            <pc:sldMk cId="3495910431" sldId="1794"/>
            <ac:spMk id="2" creationId="{612DF9B3-AA30-96DC-3AC1-23312394E017}"/>
          </ac:spMkLst>
        </pc:spChg>
        <pc:spChg chg="add mod">
          <ac:chgData name="Shaowei Wang" userId="e596398d-db6e-4c6b-9fe5-24de495b6c4d" providerId="ADAL" clId="{9A7044BE-04F8-4BE0-8DAD-9B67D34A5721}" dt="2023-09-05T21:13:50.399" v="846" actId="478"/>
          <ac:spMkLst>
            <pc:docMk/>
            <pc:sldMk cId="3495910431" sldId="1794"/>
            <ac:spMk id="3" creationId="{0FF48DF6-5D83-6859-622D-3195EA765BD8}"/>
          </ac:spMkLst>
        </pc:spChg>
        <pc:spChg chg="add mod">
          <ac:chgData name="Shaowei Wang" userId="e596398d-db6e-4c6b-9fe5-24de495b6c4d" providerId="ADAL" clId="{9A7044BE-04F8-4BE0-8DAD-9B67D34A5721}" dt="2023-09-05T21:13:56.880" v="862" actId="20577"/>
          <ac:spMkLst>
            <pc:docMk/>
            <pc:sldMk cId="3495910431" sldId="1794"/>
            <ac:spMk id="4" creationId="{208B346F-651A-174E-AE8A-B5D1D1BD6D49}"/>
          </ac:spMkLst>
        </pc:spChg>
        <pc:spChg chg="add mod">
          <ac:chgData name="Shaowei Wang" userId="e596398d-db6e-4c6b-9fe5-24de495b6c4d" providerId="ADAL" clId="{9A7044BE-04F8-4BE0-8DAD-9B67D34A5721}" dt="2023-09-05T21:17:06.201" v="904" actId="1076"/>
          <ac:spMkLst>
            <pc:docMk/>
            <pc:sldMk cId="3495910431" sldId="1794"/>
            <ac:spMk id="9" creationId="{A411D187-BA82-E9A2-71A0-7375F8EA05FF}"/>
          </ac:spMkLst>
        </pc:spChg>
        <pc:spChg chg="add mod">
          <ac:chgData name="Shaowei Wang" userId="e596398d-db6e-4c6b-9fe5-24de495b6c4d" providerId="ADAL" clId="{9A7044BE-04F8-4BE0-8DAD-9B67D34A5721}" dt="2023-09-05T21:17:08.750" v="905" actId="1076"/>
          <ac:spMkLst>
            <pc:docMk/>
            <pc:sldMk cId="3495910431" sldId="1794"/>
            <ac:spMk id="10" creationId="{0CD56F32-C74A-AB33-46AC-495FB319F8BE}"/>
          </ac:spMkLst>
        </pc:spChg>
        <pc:spChg chg="add mod">
          <ac:chgData name="Shaowei Wang" userId="e596398d-db6e-4c6b-9fe5-24de495b6c4d" providerId="ADAL" clId="{9A7044BE-04F8-4BE0-8DAD-9B67D34A5721}" dt="2023-09-05T21:18:17.241" v="931" actId="1076"/>
          <ac:spMkLst>
            <pc:docMk/>
            <pc:sldMk cId="3495910431" sldId="1794"/>
            <ac:spMk id="15" creationId="{88E26740-5C4B-F483-C877-603735A3E378}"/>
          </ac:spMkLst>
        </pc:spChg>
        <pc:picChg chg="add mod">
          <ac:chgData name="Shaowei Wang" userId="e596398d-db6e-4c6b-9fe5-24de495b6c4d" providerId="ADAL" clId="{9A7044BE-04F8-4BE0-8DAD-9B67D34A5721}" dt="2023-09-05T21:15:05.516" v="865" actId="1076"/>
          <ac:picMkLst>
            <pc:docMk/>
            <pc:sldMk cId="3495910431" sldId="1794"/>
            <ac:picMk id="6" creationId="{642C751F-ED14-608E-7BBB-7C8979DF2A23}"/>
          </ac:picMkLst>
        </pc:picChg>
        <pc:picChg chg="add del mod">
          <ac:chgData name="Shaowei Wang" userId="e596398d-db6e-4c6b-9fe5-24de495b6c4d" providerId="ADAL" clId="{9A7044BE-04F8-4BE0-8DAD-9B67D34A5721}" dt="2023-09-05T21:16:44.814" v="900" actId="478"/>
          <ac:picMkLst>
            <pc:docMk/>
            <pc:sldMk cId="3495910431" sldId="1794"/>
            <ac:picMk id="8" creationId="{1A8D4D42-188B-FEA9-F0CA-BD1A9F0670B7}"/>
          </ac:picMkLst>
        </pc:picChg>
        <pc:picChg chg="add mod">
          <ac:chgData name="Shaowei Wang" userId="e596398d-db6e-4c6b-9fe5-24de495b6c4d" providerId="ADAL" clId="{9A7044BE-04F8-4BE0-8DAD-9B67D34A5721}" dt="2023-09-05T21:17:03.500" v="903" actId="1076"/>
          <ac:picMkLst>
            <pc:docMk/>
            <pc:sldMk cId="3495910431" sldId="1794"/>
            <ac:picMk id="12" creationId="{DD084D79-12E3-7523-1AD9-7128D132EAAD}"/>
          </ac:picMkLst>
        </pc:picChg>
        <pc:picChg chg="add mod">
          <ac:chgData name="Shaowei Wang" userId="e596398d-db6e-4c6b-9fe5-24de495b6c4d" providerId="ADAL" clId="{9A7044BE-04F8-4BE0-8DAD-9B67D34A5721}" dt="2023-09-05T21:18:14.163" v="930" actId="1076"/>
          <ac:picMkLst>
            <pc:docMk/>
            <pc:sldMk cId="3495910431" sldId="1794"/>
            <ac:picMk id="14" creationId="{2E93B08F-10AB-9124-09D8-380DAD4353DC}"/>
          </ac:picMkLst>
        </pc:picChg>
      </pc:sldChg>
      <pc:sldChg chg="delSp modSp new del mod">
        <pc:chgData name="Shaowei Wang" userId="e596398d-db6e-4c6b-9fe5-24de495b6c4d" providerId="ADAL" clId="{9A7044BE-04F8-4BE0-8DAD-9B67D34A5721}" dt="2023-09-06T23:39:21.815" v="1531" actId="47"/>
        <pc:sldMkLst>
          <pc:docMk/>
          <pc:sldMk cId="2358600413" sldId="1795"/>
        </pc:sldMkLst>
        <pc:spChg chg="del mod">
          <ac:chgData name="Shaowei Wang" userId="e596398d-db6e-4c6b-9fe5-24de495b6c4d" providerId="ADAL" clId="{9A7044BE-04F8-4BE0-8DAD-9B67D34A5721}" dt="2023-09-06T23:39:18.004" v="1530" actId="478"/>
          <ac:spMkLst>
            <pc:docMk/>
            <pc:sldMk cId="2358600413" sldId="1795"/>
            <ac:spMk id="2" creationId="{F5555669-62CE-78DB-62ED-3E60209F9C5F}"/>
          </ac:spMkLst>
        </pc:spChg>
      </pc:sldChg>
      <pc:sldMasterChg chg="del delSldLayout">
        <pc:chgData name="Shaowei Wang" userId="e596398d-db6e-4c6b-9fe5-24de495b6c4d" providerId="ADAL" clId="{9A7044BE-04F8-4BE0-8DAD-9B67D34A5721}" dt="2023-09-05T20:37:05.182" v="0" actId="47"/>
        <pc:sldMasterMkLst>
          <pc:docMk/>
          <pc:sldMasterMk cId="3241390600" sldId="2147483661"/>
        </pc:sldMasterMkLst>
        <pc:sldLayoutChg chg="del">
          <pc:chgData name="Shaowei Wang" userId="e596398d-db6e-4c6b-9fe5-24de495b6c4d" providerId="ADAL" clId="{9A7044BE-04F8-4BE0-8DAD-9B67D34A5721}" dt="2023-09-05T20:37:05.182" v="0" actId="47"/>
          <pc:sldLayoutMkLst>
            <pc:docMk/>
            <pc:sldMasterMk cId="3241390600" sldId="2147483661"/>
            <pc:sldLayoutMk cId="2037654532" sldId="2147483662"/>
          </pc:sldLayoutMkLst>
        </pc:sldLayoutChg>
        <pc:sldLayoutChg chg="del">
          <pc:chgData name="Shaowei Wang" userId="e596398d-db6e-4c6b-9fe5-24de495b6c4d" providerId="ADAL" clId="{9A7044BE-04F8-4BE0-8DAD-9B67D34A5721}" dt="2023-09-05T20:37:05.182" v="0" actId="47"/>
          <pc:sldLayoutMkLst>
            <pc:docMk/>
            <pc:sldMasterMk cId="3241390600" sldId="2147483661"/>
            <pc:sldLayoutMk cId="3460027791" sldId="2147483663"/>
          </pc:sldLayoutMkLst>
        </pc:sldLayoutChg>
        <pc:sldLayoutChg chg="del">
          <pc:chgData name="Shaowei Wang" userId="e596398d-db6e-4c6b-9fe5-24de495b6c4d" providerId="ADAL" clId="{9A7044BE-04F8-4BE0-8DAD-9B67D34A5721}" dt="2023-09-05T20:37:05.182" v="0" actId="47"/>
          <pc:sldLayoutMkLst>
            <pc:docMk/>
            <pc:sldMasterMk cId="3241390600" sldId="2147483661"/>
            <pc:sldLayoutMk cId="392325904" sldId="2147483664"/>
          </pc:sldLayoutMkLst>
        </pc:sldLayoutChg>
        <pc:sldLayoutChg chg="del">
          <pc:chgData name="Shaowei Wang" userId="e596398d-db6e-4c6b-9fe5-24de495b6c4d" providerId="ADAL" clId="{9A7044BE-04F8-4BE0-8DAD-9B67D34A5721}" dt="2023-09-05T20:37:05.182" v="0" actId="47"/>
          <pc:sldLayoutMkLst>
            <pc:docMk/>
            <pc:sldMasterMk cId="3241390600" sldId="2147483661"/>
            <pc:sldLayoutMk cId="1731203370" sldId="2147483665"/>
          </pc:sldLayoutMkLst>
        </pc:sldLayoutChg>
        <pc:sldLayoutChg chg="del">
          <pc:chgData name="Shaowei Wang" userId="e596398d-db6e-4c6b-9fe5-24de495b6c4d" providerId="ADAL" clId="{9A7044BE-04F8-4BE0-8DAD-9B67D34A5721}" dt="2023-09-05T20:37:05.182" v="0" actId="47"/>
          <pc:sldLayoutMkLst>
            <pc:docMk/>
            <pc:sldMasterMk cId="3241390600" sldId="2147483661"/>
            <pc:sldLayoutMk cId="1223499137" sldId="2147483666"/>
          </pc:sldLayoutMkLst>
        </pc:sldLayoutChg>
        <pc:sldLayoutChg chg="del">
          <pc:chgData name="Shaowei Wang" userId="e596398d-db6e-4c6b-9fe5-24de495b6c4d" providerId="ADAL" clId="{9A7044BE-04F8-4BE0-8DAD-9B67D34A5721}" dt="2023-09-05T20:37:05.182" v="0" actId="47"/>
          <pc:sldLayoutMkLst>
            <pc:docMk/>
            <pc:sldMasterMk cId="3241390600" sldId="2147483661"/>
            <pc:sldLayoutMk cId="232097328" sldId="2147483667"/>
          </pc:sldLayoutMkLst>
        </pc:sldLayoutChg>
        <pc:sldLayoutChg chg="del">
          <pc:chgData name="Shaowei Wang" userId="e596398d-db6e-4c6b-9fe5-24de495b6c4d" providerId="ADAL" clId="{9A7044BE-04F8-4BE0-8DAD-9B67D34A5721}" dt="2023-09-05T20:37:05.182" v="0" actId="47"/>
          <pc:sldLayoutMkLst>
            <pc:docMk/>
            <pc:sldMasterMk cId="3241390600" sldId="2147483661"/>
            <pc:sldLayoutMk cId="3470478893" sldId="2147483668"/>
          </pc:sldLayoutMkLst>
        </pc:sldLayoutChg>
        <pc:sldLayoutChg chg="del">
          <pc:chgData name="Shaowei Wang" userId="e596398d-db6e-4c6b-9fe5-24de495b6c4d" providerId="ADAL" clId="{9A7044BE-04F8-4BE0-8DAD-9B67D34A5721}" dt="2023-09-05T20:37:05.182" v="0" actId="47"/>
          <pc:sldLayoutMkLst>
            <pc:docMk/>
            <pc:sldMasterMk cId="3241390600" sldId="2147483661"/>
            <pc:sldLayoutMk cId="1392542823" sldId="2147483669"/>
          </pc:sldLayoutMkLst>
        </pc:sldLayoutChg>
        <pc:sldLayoutChg chg="del">
          <pc:chgData name="Shaowei Wang" userId="e596398d-db6e-4c6b-9fe5-24de495b6c4d" providerId="ADAL" clId="{9A7044BE-04F8-4BE0-8DAD-9B67D34A5721}" dt="2023-09-05T20:37:05.182" v="0" actId="47"/>
          <pc:sldLayoutMkLst>
            <pc:docMk/>
            <pc:sldMasterMk cId="3241390600" sldId="2147483661"/>
            <pc:sldLayoutMk cId="3143822191" sldId="2147483670"/>
          </pc:sldLayoutMkLst>
        </pc:sldLayoutChg>
        <pc:sldLayoutChg chg="del">
          <pc:chgData name="Shaowei Wang" userId="e596398d-db6e-4c6b-9fe5-24de495b6c4d" providerId="ADAL" clId="{9A7044BE-04F8-4BE0-8DAD-9B67D34A5721}" dt="2023-09-05T20:37:05.182" v="0" actId="47"/>
          <pc:sldLayoutMkLst>
            <pc:docMk/>
            <pc:sldMasterMk cId="3241390600" sldId="2147483661"/>
            <pc:sldLayoutMk cId="2917158432" sldId="2147483671"/>
          </pc:sldLayoutMkLst>
        </pc:sldLayoutChg>
        <pc:sldLayoutChg chg="del">
          <pc:chgData name="Shaowei Wang" userId="e596398d-db6e-4c6b-9fe5-24de495b6c4d" providerId="ADAL" clId="{9A7044BE-04F8-4BE0-8DAD-9B67D34A5721}" dt="2023-09-05T20:37:05.182" v="0" actId="47"/>
          <pc:sldLayoutMkLst>
            <pc:docMk/>
            <pc:sldMasterMk cId="3241390600" sldId="2147483661"/>
            <pc:sldLayoutMk cId="249426060" sldId="2147483672"/>
          </pc:sldLayoutMkLst>
        </pc:sldLayoutChg>
      </pc:sldMasterChg>
    </pc:docChg>
  </pc:docChgLst>
  <pc:docChgLst>
    <pc:chgData name="Shaowei Wang" userId="e596398d-db6e-4c6b-9fe5-24de495b6c4d" providerId="ADAL" clId="{9B2827F2-CB3A-4671-B8E9-406C3F67399B}"/>
    <pc:docChg chg="undo custSel addSld delSld modSld sldOrd">
      <pc:chgData name="Shaowei Wang" userId="e596398d-db6e-4c6b-9fe5-24de495b6c4d" providerId="ADAL" clId="{9B2827F2-CB3A-4671-B8E9-406C3F67399B}" dt="2022-01-25T17:24:59.502" v="3753" actId="47"/>
      <pc:docMkLst>
        <pc:docMk/>
      </pc:docMkLst>
      <pc:sldChg chg="modSp">
        <pc:chgData name="Shaowei Wang" userId="e596398d-db6e-4c6b-9fe5-24de495b6c4d" providerId="ADAL" clId="{9B2827F2-CB3A-4671-B8E9-406C3F67399B}" dt="2022-01-25T17:01:44.555" v="3716" actId="1076"/>
        <pc:sldMkLst>
          <pc:docMk/>
          <pc:sldMk cId="0" sldId="256"/>
        </pc:sldMkLst>
        <pc:spChg chg="mod">
          <ac:chgData name="Shaowei Wang" userId="e596398d-db6e-4c6b-9fe5-24de495b6c4d" providerId="ADAL" clId="{9B2827F2-CB3A-4671-B8E9-406C3F67399B}" dt="2022-01-25T17:01:44.555" v="3716" actId="1076"/>
          <ac:spMkLst>
            <pc:docMk/>
            <pc:sldMk cId="0" sldId="256"/>
            <ac:spMk id="15361" creationId="{2BCE8B09-DC61-41D6-A436-BA5A8EE5115D}"/>
          </ac:spMkLst>
        </pc:spChg>
      </pc:sldChg>
      <pc:sldChg chg="modSp mod">
        <pc:chgData name="Shaowei Wang" userId="e596398d-db6e-4c6b-9fe5-24de495b6c4d" providerId="ADAL" clId="{9B2827F2-CB3A-4671-B8E9-406C3F67399B}" dt="2022-01-07T23:18:01.442" v="53" actId="20577"/>
        <pc:sldMkLst>
          <pc:docMk/>
          <pc:sldMk cId="0" sldId="266"/>
        </pc:sldMkLst>
        <pc:spChg chg="mod">
          <ac:chgData name="Shaowei Wang" userId="e596398d-db6e-4c6b-9fe5-24de495b6c4d" providerId="ADAL" clId="{9B2827F2-CB3A-4671-B8E9-406C3F67399B}" dt="2022-01-07T23:18:01.442" v="53" actId="20577"/>
          <ac:spMkLst>
            <pc:docMk/>
            <pc:sldMk cId="0" sldId="266"/>
            <ac:spMk id="4" creationId="{55780C02-AB7A-4EFE-A0C4-C71F07D0DD7D}"/>
          </ac:spMkLst>
        </pc:spChg>
      </pc:sldChg>
      <pc:sldChg chg="addSp delSp modSp mod">
        <pc:chgData name="Shaowei Wang" userId="e596398d-db6e-4c6b-9fe5-24de495b6c4d" providerId="ADAL" clId="{9B2827F2-CB3A-4671-B8E9-406C3F67399B}" dt="2022-01-24T20:42:55.785" v="2737" actId="20577"/>
        <pc:sldMkLst>
          <pc:docMk/>
          <pc:sldMk cId="0" sldId="268"/>
        </pc:sldMkLst>
        <pc:spChg chg="del mod">
          <ac:chgData name="Shaowei Wang" userId="e596398d-db6e-4c6b-9fe5-24de495b6c4d" providerId="ADAL" clId="{9B2827F2-CB3A-4671-B8E9-406C3F67399B}" dt="2022-01-24T20:37:21.508" v="2590" actId="478"/>
          <ac:spMkLst>
            <pc:docMk/>
            <pc:sldMk cId="0" sldId="268"/>
            <ac:spMk id="211" creationId="{00000000-0000-0000-0000-000000000000}"/>
          </ac:spMkLst>
        </pc:spChg>
        <pc:graphicFrameChg chg="add mod modGraphic">
          <ac:chgData name="Shaowei Wang" userId="e596398d-db6e-4c6b-9fe5-24de495b6c4d" providerId="ADAL" clId="{9B2827F2-CB3A-4671-B8E9-406C3F67399B}" dt="2022-01-24T20:42:55.785" v="2737" actId="20577"/>
          <ac:graphicFrameMkLst>
            <pc:docMk/>
            <pc:sldMk cId="0" sldId="268"/>
            <ac:graphicFrameMk id="2" creationId="{F91F1CE9-9E76-4251-AE67-F060ABD8F05B}"/>
          </ac:graphicFrameMkLst>
        </pc:graphicFrameChg>
      </pc:sldChg>
      <pc:sldChg chg="modSp mod">
        <pc:chgData name="Shaowei Wang" userId="e596398d-db6e-4c6b-9fe5-24de495b6c4d" providerId="ADAL" clId="{9B2827F2-CB3A-4671-B8E9-406C3F67399B}" dt="2022-01-22T17:27:50.524" v="2454" actId="6549"/>
        <pc:sldMkLst>
          <pc:docMk/>
          <pc:sldMk cId="3663438789" sldId="271"/>
        </pc:sldMkLst>
        <pc:spChg chg="mod">
          <ac:chgData name="Shaowei Wang" userId="e596398d-db6e-4c6b-9fe5-24de495b6c4d" providerId="ADAL" clId="{9B2827F2-CB3A-4671-B8E9-406C3F67399B}" dt="2022-01-22T17:27:50.524" v="2454" actId="6549"/>
          <ac:spMkLst>
            <pc:docMk/>
            <pc:sldMk cId="3663438789" sldId="271"/>
            <ac:spMk id="226" creationId="{00000000-0000-0000-0000-000000000000}"/>
          </ac:spMkLst>
        </pc:spChg>
      </pc:sldChg>
      <pc:sldChg chg="modSp add del mod">
        <pc:chgData name="Shaowei Wang" userId="e596398d-db6e-4c6b-9fe5-24de495b6c4d" providerId="ADAL" clId="{9B2827F2-CB3A-4671-B8E9-406C3F67399B}" dt="2022-01-22T17:35:25.532" v="2464" actId="2696"/>
        <pc:sldMkLst>
          <pc:docMk/>
          <pc:sldMk cId="1556965656" sldId="298"/>
        </pc:sldMkLst>
        <pc:spChg chg="mod">
          <ac:chgData name="Shaowei Wang" userId="e596398d-db6e-4c6b-9fe5-24de495b6c4d" providerId="ADAL" clId="{9B2827F2-CB3A-4671-B8E9-406C3F67399B}" dt="2022-01-22T17:34:37.848" v="2463" actId="27636"/>
          <ac:spMkLst>
            <pc:docMk/>
            <pc:sldMk cId="1556965656" sldId="298"/>
            <ac:spMk id="11266" creationId="{FE130832-AAB6-2E4A-B6AD-092A35096DFA}"/>
          </ac:spMkLst>
        </pc:spChg>
      </pc:sldChg>
      <pc:sldChg chg="addSp delSp modSp add mod ord">
        <pc:chgData name="Shaowei Wang" userId="e596398d-db6e-4c6b-9fe5-24de495b6c4d" providerId="ADAL" clId="{9B2827F2-CB3A-4671-B8E9-406C3F67399B}" dt="2022-01-24T22:00:05.868" v="3583"/>
        <pc:sldMkLst>
          <pc:docMk/>
          <pc:sldMk cId="2394401494" sldId="298"/>
        </pc:sldMkLst>
        <pc:spChg chg="add mod">
          <ac:chgData name="Shaowei Wang" userId="e596398d-db6e-4c6b-9fe5-24de495b6c4d" providerId="ADAL" clId="{9B2827F2-CB3A-4671-B8E9-406C3F67399B}" dt="2022-01-22T17:39:25.451" v="2490" actId="14100"/>
          <ac:spMkLst>
            <pc:docMk/>
            <pc:sldMk cId="2394401494" sldId="298"/>
            <ac:spMk id="40" creationId="{26901B4D-FC73-48F4-ACB0-9A0D794BC264}"/>
          </ac:spMkLst>
        </pc:spChg>
        <pc:spChg chg="mod">
          <ac:chgData name="Shaowei Wang" userId="e596398d-db6e-4c6b-9fe5-24de495b6c4d" providerId="ADAL" clId="{9B2827F2-CB3A-4671-B8E9-406C3F67399B}" dt="2022-01-22T17:39:22.214" v="2489" actId="14100"/>
          <ac:spMkLst>
            <pc:docMk/>
            <pc:sldMk cId="2394401494" sldId="298"/>
            <ac:spMk id="49" creationId="{AE2376E0-7304-E444-B31B-C70E6E6A4F1A}"/>
          </ac:spMkLst>
        </pc:spChg>
        <pc:spChg chg="mod">
          <ac:chgData name="Shaowei Wang" userId="e596398d-db6e-4c6b-9fe5-24de495b6c4d" providerId="ADAL" clId="{9B2827F2-CB3A-4671-B8E9-406C3F67399B}" dt="2022-01-22T17:39:22.214" v="2489" actId="14100"/>
          <ac:spMkLst>
            <pc:docMk/>
            <pc:sldMk cId="2394401494" sldId="298"/>
            <ac:spMk id="52" creationId="{7B4EEA60-EB71-8847-BEE0-D81486BF9A63}"/>
          </ac:spMkLst>
        </pc:spChg>
        <pc:spChg chg="mod">
          <ac:chgData name="Shaowei Wang" userId="e596398d-db6e-4c6b-9fe5-24de495b6c4d" providerId="ADAL" clId="{9B2827F2-CB3A-4671-B8E9-406C3F67399B}" dt="2022-01-22T17:39:22.214" v="2489" actId="14100"/>
          <ac:spMkLst>
            <pc:docMk/>
            <pc:sldMk cId="2394401494" sldId="298"/>
            <ac:spMk id="53" creationId="{EE46DAAC-8AF4-2A4A-A2EB-A84BD371DEB9}"/>
          </ac:spMkLst>
        </pc:spChg>
        <pc:spChg chg="mod">
          <ac:chgData name="Shaowei Wang" userId="e596398d-db6e-4c6b-9fe5-24de495b6c4d" providerId="ADAL" clId="{9B2827F2-CB3A-4671-B8E9-406C3F67399B}" dt="2022-01-22T17:39:22.214" v="2489" actId="14100"/>
          <ac:spMkLst>
            <pc:docMk/>
            <pc:sldMk cId="2394401494" sldId="298"/>
            <ac:spMk id="54" creationId="{A4550631-8CC0-6B4F-A7B5-309D344B5E02}"/>
          </ac:spMkLst>
        </pc:spChg>
        <pc:spChg chg="mod">
          <ac:chgData name="Shaowei Wang" userId="e596398d-db6e-4c6b-9fe5-24de495b6c4d" providerId="ADAL" clId="{9B2827F2-CB3A-4671-B8E9-406C3F67399B}" dt="2022-01-22T17:39:22.214" v="2489" actId="14100"/>
          <ac:spMkLst>
            <pc:docMk/>
            <pc:sldMk cId="2394401494" sldId="298"/>
            <ac:spMk id="55" creationId="{3E85083E-99AA-2843-8FA9-E75624ED0EFE}"/>
          </ac:spMkLst>
        </pc:spChg>
        <pc:spChg chg="mod">
          <ac:chgData name="Shaowei Wang" userId="e596398d-db6e-4c6b-9fe5-24de495b6c4d" providerId="ADAL" clId="{9B2827F2-CB3A-4671-B8E9-406C3F67399B}" dt="2022-01-22T17:39:22.214" v="2489" actId="14100"/>
          <ac:spMkLst>
            <pc:docMk/>
            <pc:sldMk cId="2394401494" sldId="298"/>
            <ac:spMk id="56" creationId="{95CCD639-BD79-6245-8C08-902909B3AE83}"/>
          </ac:spMkLst>
        </pc:spChg>
        <pc:spChg chg="mod">
          <ac:chgData name="Shaowei Wang" userId="e596398d-db6e-4c6b-9fe5-24de495b6c4d" providerId="ADAL" clId="{9B2827F2-CB3A-4671-B8E9-406C3F67399B}" dt="2022-01-22T17:39:22.214" v="2489" actId="14100"/>
          <ac:spMkLst>
            <pc:docMk/>
            <pc:sldMk cId="2394401494" sldId="298"/>
            <ac:spMk id="57" creationId="{8BEE44A2-F159-144E-AFC1-C805FF625122}"/>
          </ac:spMkLst>
        </pc:spChg>
        <pc:spChg chg="mod">
          <ac:chgData name="Shaowei Wang" userId="e596398d-db6e-4c6b-9fe5-24de495b6c4d" providerId="ADAL" clId="{9B2827F2-CB3A-4671-B8E9-406C3F67399B}" dt="2022-01-22T17:39:22.214" v="2489" actId="14100"/>
          <ac:spMkLst>
            <pc:docMk/>
            <pc:sldMk cId="2394401494" sldId="298"/>
            <ac:spMk id="58" creationId="{13F0C1F5-EAAB-274A-A2A6-090016A573AC}"/>
          </ac:spMkLst>
        </pc:spChg>
        <pc:spChg chg="mod">
          <ac:chgData name="Shaowei Wang" userId="e596398d-db6e-4c6b-9fe5-24de495b6c4d" providerId="ADAL" clId="{9B2827F2-CB3A-4671-B8E9-406C3F67399B}" dt="2022-01-22T17:39:22.214" v="2489" actId="14100"/>
          <ac:spMkLst>
            <pc:docMk/>
            <pc:sldMk cId="2394401494" sldId="298"/>
            <ac:spMk id="59" creationId="{257109B9-4D4B-1A48-8238-AEAED04B97D2}"/>
          </ac:spMkLst>
        </pc:spChg>
        <pc:spChg chg="mod">
          <ac:chgData name="Shaowei Wang" userId="e596398d-db6e-4c6b-9fe5-24de495b6c4d" providerId="ADAL" clId="{9B2827F2-CB3A-4671-B8E9-406C3F67399B}" dt="2022-01-22T17:39:22.214" v="2489" actId="14100"/>
          <ac:spMkLst>
            <pc:docMk/>
            <pc:sldMk cId="2394401494" sldId="298"/>
            <ac:spMk id="60" creationId="{88C31803-06C0-394B-91D1-340C1E7E66BB}"/>
          </ac:spMkLst>
        </pc:spChg>
        <pc:spChg chg="mod">
          <ac:chgData name="Shaowei Wang" userId="e596398d-db6e-4c6b-9fe5-24de495b6c4d" providerId="ADAL" clId="{9B2827F2-CB3A-4671-B8E9-406C3F67399B}" dt="2022-01-22T17:39:22.214" v="2489" actId="14100"/>
          <ac:spMkLst>
            <pc:docMk/>
            <pc:sldMk cId="2394401494" sldId="298"/>
            <ac:spMk id="61" creationId="{0B939386-CDDF-7B4D-BE46-22720DE6CBE5}"/>
          </ac:spMkLst>
        </pc:spChg>
        <pc:spChg chg="mod">
          <ac:chgData name="Shaowei Wang" userId="e596398d-db6e-4c6b-9fe5-24de495b6c4d" providerId="ADAL" clId="{9B2827F2-CB3A-4671-B8E9-406C3F67399B}" dt="2022-01-22T17:39:22.214" v="2489" actId="14100"/>
          <ac:spMkLst>
            <pc:docMk/>
            <pc:sldMk cId="2394401494" sldId="298"/>
            <ac:spMk id="62" creationId="{8D5346BB-371C-E74D-A9AE-547AA54274E8}"/>
          </ac:spMkLst>
        </pc:spChg>
        <pc:spChg chg="mod">
          <ac:chgData name="Shaowei Wang" userId="e596398d-db6e-4c6b-9fe5-24de495b6c4d" providerId="ADAL" clId="{9B2827F2-CB3A-4671-B8E9-406C3F67399B}" dt="2022-01-22T17:39:22.214" v="2489" actId="14100"/>
          <ac:spMkLst>
            <pc:docMk/>
            <pc:sldMk cId="2394401494" sldId="298"/>
            <ac:spMk id="63" creationId="{2047EA3E-9674-7942-9006-B9BA5DCB089E}"/>
          </ac:spMkLst>
        </pc:spChg>
        <pc:spChg chg="mod">
          <ac:chgData name="Shaowei Wang" userId="e596398d-db6e-4c6b-9fe5-24de495b6c4d" providerId="ADAL" clId="{9B2827F2-CB3A-4671-B8E9-406C3F67399B}" dt="2022-01-22T17:39:22.214" v="2489" actId="14100"/>
          <ac:spMkLst>
            <pc:docMk/>
            <pc:sldMk cId="2394401494" sldId="298"/>
            <ac:spMk id="64" creationId="{91975308-D442-4741-ACB5-5E36F0554F42}"/>
          </ac:spMkLst>
        </pc:spChg>
        <pc:spChg chg="del mod">
          <ac:chgData name="Shaowei Wang" userId="e596398d-db6e-4c6b-9fe5-24de495b6c4d" providerId="ADAL" clId="{9B2827F2-CB3A-4671-B8E9-406C3F67399B}" dt="2022-01-22T17:39:08.917" v="2485" actId="478"/>
          <ac:spMkLst>
            <pc:docMk/>
            <pc:sldMk cId="2394401494" sldId="298"/>
            <ac:spMk id="11266" creationId="{FE130832-AAB6-2E4A-B6AD-092A35096DFA}"/>
          </ac:spMkLst>
        </pc:spChg>
        <pc:grpChg chg="mod">
          <ac:chgData name="Shaowei Wang" userId="e596398d-db6e-4c6b-9fe5-24de495b6c4d" providerId="ADAL" clId="{9B2827F2-CB3A-4671-B8E9-406C3F67399B}" dt="2022-01-22T17:39:22.214" v="2489" actId="14100"/>
          <ac:grpSpMkLst>
            <pc:docMk/>
            <pc:sldMk cId="2394401494" sldId="298"/>
            <ac:grpSpMk id="48" creationId="{0FD5579D-8F26-8041-BE6D-16E8876498A3}"/>
          </ac:grpSpMkLst>
        </pc:grpChg>
        <pc:grpChg chg="mod">
          <ac:chgData name="Shaowei Wang" userId="e596398d-db6e-4c6b-9fe5-24de495b6c4d" providerId="ADAL" clId="{9B2827F2-CB3A-4671-B8E9-406C3F67399B}" dt="2022-01-22T17:39:22.214" v="2489" actId="14100"/>
          <ac:grpSpMkLst>
            <pc:docMk/>
            <pc:sldMk cId="2394401494" sldId="298"/>
            <ac:grpSpMk id="50" creationId="{D6989C83-AA46-4E4F-8A7A-0A6D2A8C378A}"/>
          </ac:grpSpMkLst>
        </pc:grpChg>
        <pc:grpChg chg="mod">
          <ac:chgData name="Shaowei Wang" userId="e596398d-db6e-4c6b-9fe5-24de495b6c4d" providerId="ADAL" clId="{9B2827F2-CB3A-4671-B8E9-406C3F67399B}" dt="2022-01-22T17:39:22.214" v="2489" actId="14100"/>
          <ac:grpSpMkLst>
            <pc:docMk/>
            <pc:sldMk cId="2394401494" sldId="298"/>
            <ac:grpSpMk id="51" creationId="{AEE9AC62-98CC-3A40-B379-6AEACCFE8D4E}"/>
          </ac:grpSpMkLst>
        </pc:grpChg>
      </pc:sldChg>
      <pc:sldChg chg="modSp add del mod">
        <pc:chgData name="Shaowei Wang" userId="e596398d-db6e-4c6b-9fe5-24de495b6c4d" providerId="ADAL" clId="{9B2827F2-CB3A-4671-B8E9-406C3F67399B}" dt="2022-01-25T17:21:42.993" v="3749" actId="47"/>
        <pc:sldMkLst>
          <pc:docMk/>
          <pc:sldMk cId="2077170473" sldId="307"/>
        </pc:sldMkLst>
        <pc:spChg chg="mod">
          <ac:chgData name="Shaowei Wang" userId="e596398d-db6e-4c6b-9fe5-24de495b6c4d" providerId="ADAL" clId="{9B2827F2-CB3A-4671-B8E9-406C3F67399B}" dt="2022-01-22T17:38:38.876" v="2476" actId="27636"/>
          <ac:spMkLst>
            <pc:docMk/>
            <pc:sldMk cId="2077170473" sldId="307"/>
            <ac:spMk id="19458" creationId="{50BE75EB-8E37-E044-A21D-FB9FE0F917C0}"/>
          </ac:spMkLst>
        </pc:spChg>
        <pc:spChg chg="mod">
          <ac:chgData name="Shaowei Wang" userId="e596398d-db6e-4c6b-9fe5-24de495b6c4d" providerId="ADAL" clId="{9B2827F2-CB3A-4671-B8E9-406C3F67399B}" dt="2022-01-22T17:38:38.875" v="2475" actId="27636"/>
          <ac:spMkLst>
            <pc:docMk/>
            <pc:sldMk cId="2077170473" sldId="307"/>
            <ac:spMk id="19459" creationId="{3495DEE0-AC92-434E-B3F7-8F2ED3D90140}"/>
          </ac:spMkLst>
        </pc:spChg>
      </pc:sldChg>
      <pc:sldChg chg="add del">
        <pc:chgData name="Shaowei Wang" userId="e596398d-db6e-4c6b-9fe5-24de495b6c4d" providerId="ADAL" clId="{9B2827F2-CB3A-4671-B8E9-406C3F67399B}" dt="2022-01-22T17:35:25.532" v="2464" actId="2696"/>
        <pc:sldMkLst>
          <pc:docMk/>
          <pc:sldMk cId="1291020091" sldId="344"/>
        </pc:sldMkLst>
      </pc:sldChg>
      <pc:sldChg chg="addSp delSp modSp add mod ord">
        <pc:chgData name="Shaowei Wang" userId="e596398d-db6e-4c6b-9fe5-24de495b6c4d" providerId="ADAL" clId="{9B2827F2-CB3A-4671-B8E9-406C3F67399B}" dt="2022-01-24T22:00:07.412" v="3585"/>
        <pc:sldMkLst>
          <pc:docMk/>
          <pc:sldMk cId="2486513654" sldId="344"/>
        </pc:sldMkLst>
        <pc:spChg chg="add mod">
          <ac:chgData name="Shaowei Wang" userId="e596398d-db6e-4c6b-9fe5-24de495b6c4d" providerId="ADAL" clId="{9B2827F2-CB3A-4671-B8E9-406C3F67399B}" dt="2022-01-22T17:40:12.604" v="2491" actId="478"/>
          <ac:spMkLst>
            <pc:docMk/>
            <pc:sldMk cId="2486513654" sldId="344"/>
            <ac:spMk id="3" creationId="{E5C53EC1-04AB-486E-A53E-6112B7DBC832}"/>
          </ac:spMkLst>
        </pc:spChg>
        <pc:spChg chg="add mod">
          <ac:chgData name="Shaowei Wang" userId="e596398d-db6e-4c6b-9fe5-24de495b6c4d" providerId="ADAL" clId="{9B2827F2-CB3A-4671-B8E9-406C3F67399B}" dt="2022-01-22T17:40:43.787" v="2566" actId="20577"/>
          <ac:spMkLst>
            <pc:docMk/>
            <pc:sldMk cId="2486513654" sldId="344"/>
            <ac:spMk id="8" creationId="{20CA98E9-0FC5-4434-BE8F-144C86C7FD74}"/>
          </ac:spMkLst>
        </pc:spChg>
        <pc:spChg chg="del">
          <ac:chgData name="Shaowei Wang" userId="e596398d-db6e-4c6b-9fe5-24de495b6c4d" providerId="ADAL" clId="{9B2827F2-CB3A-4671-B8E9-406C3F67399B}" dt="2022-01-22T17:40:12.604" v="2491" actId="478"/>
          <ac:spMkLst>
            <pc:docMk/>
            <pc:sldMk cId="2486513654" sldId="344"/>
            <ac:spMk id="12290" creationId="{E7D2E50E-E120-7E4F-8640-C5FAADC6BA28}"/>
          </ac:spMkLst>
        </pc:spChg>
      </pc:sldChg>
      <pc:sldChg chg="modSp add del mod ord">
        <pc:chgData name="Shaowei Wang" userId="e596398d-db6e-4c6b-9fe5-24de495b6c4d" providerId="ADAL" clId="{9B2827F2-CB3A-4671-B8E9-406C3F67399B}" dt="2022-01-24T22:00:50.590" v="3588" actId="20577"/>
        <pc:sldMkLst>
          <pc:docMk/>
          <pc:sldMk cId="2033106087" sldId="368"/>
        </pc:sldMkLst>
        <pc:spChg chg="mod">
          <ac:chgData name="Shaowei Wang" userId="e596398d-db6e-4c6b-9fe5-24de495b6c4d" providerId="ADAL" clId="{9B2827F2-CB3A-4671-B8E9-406C3F67399B}" dt="2022-01-24T22:00:50.590" v="3588" actId="20577"/>
          <ac:spMkLst>
            <pc:docMk/>
            <pc:sldMk cId="2033106087" sldId="368"/>
            <ac:spMk id="69635" creationId="{E4897081-2915-46CF-BD0E-2AB63EA63FEE}"/>
          </ac:spMkLst>
        </pc:spChg>
      </pc:sldChg>
      <pc:sldChg chg="modSp mod">
        <pc:chgData name="Shaowei Wang" userId="e596398d-db6e-4c6b-9fe5-24de495b6c4d" providerId="ADAL" clId="{9B2827F2-CB3A-4671-B8E9-406C3F67399B}" dt="2022-01-24T20:44:06.179" v="2742" actId="5793"/>
        <pc:sldMkLst>
          <pc:docMk/>
          <pc:sldMk cId="0" sldId="383"/>
        </pc:sldMkLst>
        <pc:spChg chg="mod">
          <ac:chgData name="Shaowei Wang" userId="e596398d-db6e-4c6b-9fe5-24de495b6c4d" providerId="ADAL" clId="{9B2827F2-CB3A-4671-B8E9-406C3F67399B}" dt="2022-01-24T20:44:06.179" v="2742" actId="5793"/>
          <ac:spMkLst>
            <pc:docMk/>
            <pc:sldMk cId="0" sldId="383"/>
            <ac:spMk id="10" creationId="{7D81B6C6-1B8E-4A2D-B5CF-53AA6F283705}"/>
          </ac:spMkLst>
        </pc:spChg>
      </pc:sldChg>
      <pc:sldChg chg="modSp mod">
        <pc:chgData name="Shaowei Wang" userId="e596398d-db6e-4c6b-9fe5-24de495b6c4d" providerId="ADAL" clId="{9B2827F2-CB3A-4671-B8E9-406C3F67399B}" dt="2022-01-24T21:21:34.228" v="3539" actId="20577"/>
        <pc:sldMkLst>
          <pc:docMk/>
          <pc:sldMk cId="2387232638" sldId="391"/>
        </pc:sldMkLst>
        <pc:spChg chg="mod">
          <ac:chgData name="Shaowei Wang" userId="e596398d-db6e-4c6b-9fe5-24de495b6c4d" providerId="ADAL" clId="{9B2827F2-CB3A-4671-B8E9-406C3F67399B}" dt="2022-01-24T21:21:34.228" v="3539" actId="20577"/>
          <ac:spMkLst>
            <pc:docMk/>
            <pc:sldMk cId="2387232638" sldId="391"/>
            <ac:spMk id="15363" creationId="{FE668736-5CA0-4CF4-AAA2-5F9C76BFD9F1}"/>
          </ac:spMkLst>
        </pc:spChg>
      </pc:sldChg>
      <pc:sldChg chg="del">
        <pc:chgData name="Shaowei Wang" userId="e596398d-db6e-4c6b-9fe5-24de495b6c4d" providerId="ADAL" clId="{9B2827F2-CB3A-4671-B8E9-406C3F67399B}" dt="2022-01-22T17:30:53.821" v="2457" actId="47"/>
        <pc:sldMkLst>
          <pc:docMk/>
          <pc:sldMk cId="0" sldId="401"/>
        </pc:sldMkLst>
      </pc:sldChg>
      <pc:sldChg chg="modSp modAnim">
        <pc:chgData name="Shaowei Wang" userId="e596398d-db6e-4c6b-9fe5-24de495b6c4d" providerId="ADAL" clId="{9B2827F2-CB3A-4671-B8E9-406C3F67399B}" dt="2022-01-24T21:22:46.885" v="3568" actId="403"/>
        <pc:sldMkLst>
          <pc:docMk/>
          <pc:sldMk cId="0" sldId="402"/>
        </pc:sldMkLst>
        <pc:spChg chg="mod">
          <ac:chgData name="Shaowei Wang" userId="e596398d-db6e-4c6b-9fe5-24de495b6c4d" providerId="ADAL" clId="{9B2827F2-CB3A-4671-B8E9-406C3F67399B}" dt="2022-01-24T21:22:46.885" v="3568" actId="403"/>
          <ac:spMkLst>
            <pc:docMk/>
            <pc:sldMk cId="0" sldId="402"/>
            <ac:spMk id="2" creationId="{FEDA441B-13FC-420E-83D5-99E5E99A440C}"/>
          </ac:spMkLst>
        </pc:spChg>
      </pc:sldChg>
      <pc:sldChg chg="del">
        <pc:chgData name="Shaowei Wang" userId="e596398d-db6e-4c6b-9fe5-24de495b6c4d" providerId="ADAL" clId="{9B2827F2-CB3A-4671-B8E9-406C3F67399B}" dt="2022-01-24T21:58:53.263" v="3574" actId="47"/>
        <pc:sldMkLst>
          <pc:docMk/>
          <pc:sldMk cId="0" sldId="408"/>
        </pc:sldMkLst>
      </pc:sldChg>
      <pc:sldChg chg="del ord">
        <pc:chgData name="Shaowei Wang" userId="e596398d-db6e-4c6b-9fe5-24de495b6c4d" providerId="ADAL" clId="{9B2827F2-CB3A-4671-B8E9-406C3F67399B}" dt="2022-01-24T21:58:58.802" v="3575" actId="47"/>
        <pc:sldMkLst>
          <pc:docMk/>
          <pc:sldMk cId="0" sldId="409"/>
        </pc:sldMkLst>
      </pc:sldChg>
      <pc:sldChg chg="modSp mod">
        <pc:chgData name="Shaowei Wang" userId="e596398d-db6e-4c6b-9fe5-24de495b6c4d" providerId="ADAL" clId="{9B2827F2-CB3A-4671-B8E9-406C3F67399B}" dt="2022-01-24T21:01:14.734" v="3166" actId="5793"/>
        <pc:sldMkLst>
          <pc:docMk/>
          <pc:sldMk cId="0" sldId="410"/>
        </pc:sldMkLst>
        <pc:spChg chg="mod">
          <ac:chgData name="Shaowei Wang" userId="e596398d-db6e-4c6b-9fe5-24de495b6c4d" providerId="ADAL" clId="{9B2827F2-CB3A-4671-B8E9-406C3F67399B}" dt="2022-01-24T21:01:14.734" v="3166" actId="5793"/>
          <ac:spMkLst>
            <pc:docMk/>
            <pc:sldMk cId="0" sldId="410"/>
            <ac:spMk id="29700" creationId="{1E1BA9E2-F6F7-4FDC-8F15-E19A6DBDE23E}"/>
          </ac:spMkLst>
        </pc:spChg>
      </pc:sldChg>
      <pc:sldChg chg="modSp mod">
        <pc:chgData name="Shaowei Wang" userId="e596398d-db6e-4c6b-9fe5-24de495b6c4d" providerId="ADAL" clId="{9B2827F2-CB3A-4671-B8E9-406C3F67399B}" dt="2022-01-07T23:51:38.016" v="726" actId="20577"/>
        <pc:sldMkLst>
          <pc:docMk/>
          <pc:sldMk cId="2581296373" sldId="411"/>
        </pc:sldMkLst>
        <pc:spChg chg="mod">
          <ac:chgData name="Shaowei Wang" userId="e596398d-db6e-4c6b-9fe5-24de495b6c4d" providerId="ADAL" clId="{9B2827F2-CB3A-4671-B8E9-406C3F67399B}" dt="2022-01-07T23:51:10.137" v="711" actId="20577"/>
          <ac:spMkLst>
            <pc:docMk/>
            <pc:sldMk cId="2581296373" sldId="411"/>
            <ac:spMk id="9" creationId="{411AE06D-D5FB-46E8-B4E4-AB260AB34625}"/>
          </ac:spMkLst>
        </pc:spChg>
        <pc:spChg chg="mod">
          <ac:chgData name="Shaowei Wang" userId="e596398d-db6e-4c6b-9fe5-24de495b6c4d" providerId="ADAL" clId="{9B2827F2-CB3A-4671-B8E9-406C3F67399B}" dt="2022-01-07T23:51:38.016" v="726" actId="20577"/>
          <ac:spMkLst>
            <pc:docMk/>
            <pc:sldMk cId="2581296373" sldId="411"/>
            <ac:spMk id="35844" creationId="{30CC43A7-51C2-46B7-B64B-2D2353AD30F4}"/>
          </ac:spMkLst>
        </pc:spChg>
      </pc:sldChg>
      <pc:sldChg chg="modSp mod">
        <pc:chgData name="Shaowei Wang" userId="e596398d-db6e-4c6b-9fe5-24de495b6c4d" providerId="ADAL" clId="{9B2827F2-CB3A-4671-B8E9-406C3F67399B}" dt="2022-01-24T21:19:00.802" v="3526" actId="20577"/>
        <pc:sldMkLst>
          <pc:docMk/>
          <pc:sldMk cId="2840983401" sldId="412"/>
        </pc:sldMkLst>
        <pc:spChg chg="mod">
          <ac:chgData name="Shaowei Wang" userId="e596398d-db6e-4c6b-9fe5-24de495b6c4d" providerId="ADAL" clId="{9B2827F2-CB3A-4671-B8E9-406C3F67399B}" dt="2022-01-24T21:19:00.802" v="3526" actId="20577"/>
          <ac:spMkLst>
            <pc:docMk/>
            <pc:sldMk cId="2840983401" sldId="412"/>
            <ac:spMk id="48131" creationId="{BA88B119-7F68-4A96-B62C-01FC96B6BE28}"/>
          </ac:spMkLst>
        </pc:spChg>
      </pc:sldChg>
      <pc:sldChg chg="modSp mod">
        <pc:chgData name="Shaowei Wang" userId="e596398d-db6e-4c6b-9fe5-24de495b6c4d" providerId="ADAL" clId="{9B2827F2-CB3A-4671-B8E9-406C3F67399B}" dt="2022-01-22T17:25:17.910" v="2431" actId="20577"/>
        <pc:sldMkLst>
          <pc:docMk/>
          <pc:sldMk cId="0" sldId="414"/>
        </pc:sldMkLst>
        <pc:spChg chg="mod">
          <ac:chgData name="Shaowei Wang" userId="e596398d-db6e-4c6b-9fe5-24de495b6c4d" providerId="ADAL" clId="{9B2827F2-CB3A-4671-B8E9-406C3F67399B}" dt="2022-01-22T17:25:17.910" v="2431" actId="20577"/>
          <ac:spMkLst>
            <pc:docMk/>
            <pc:sldMk cId="0" sldId="414"/>
            <ac:spMk id="31748" creationId="{F07F126A-E9A9-4FA7-874A-914C36BA977D}"/>
          </ac:spMkLst>
        </pc:spChg>
      </pc:sldChg>
      <pc:sldChg chg="addSp delSp modSp mod">
        <pc:chgData name="Shaowei Wang" userId="e596398d-db6e-4c6b-9fe5-24de495b6c4d" providerId="ADAL" clId="{9B2827F2-CB3A-4671-B8E9-406C3F67399B}" dt="2022-01-24T21:18:00.446" v="3481" actId="12385"/>
        <pc:sldMkLst>
          <pc:docMk/>
          <pc:sldMk cId="88174242" sldId="415"/>
        </pc:sldMkLst>
        <pc:graphicFrameChg chg="add mod modGraphic">
          <ac:chgData name="Shaowei Wang" userId="e596398d-db6e-4c6b-9fe5-24de495b6c4d" providerId="ADAL" clId="{9B2827F2-CB3A-4671-B8E9-406C3F67399B}" dt="2022-01-24T21:18:00.446" v="3481" actId="12385"/>
          <ac:graphicFrameMkLst>
            <pc:docMk/>
            <pc:sldMk cId="88174242" sldId="415"/>
            <ac:graphicFrameMk id="2" creationId="{153D3347-228F-4670-884D-1FA55F974E0A}"/>
          </ac:graphicFrameMkLst>
        </pc:graphicFrameChg>
        <pc:graphicFrameChg chg="del">
          <ac:chgData name="Shaowei Wang" userId="e596398d-db6e-4c6b-9fe5-24de495b6c4d" providerId="ADAL" clId="{9B2827F2-CB3A-4671-B8E9-406C3F67399B}" dt="2022-01-07T23:38:22.848" v="357" actId="478"/>
          <ac:graphicFrameMkLst>
            <pc:docMk/>
            <pc:sldMk cId="88174242" sldId="415"/>
            <ac:graphicFrameMk id="2" creationId="{DBCB91E8-97A1-4D03-A7E5-A57B2DB6A1BF}"/>
          </ac:graphicFrameMkLst>
        </pc:graphicFrameChg>
        <pc:graphicFrameChg chg="add del mod modGraphic">
          <ac:chgData name="Shaowei Wang" userId="e596398d-db6e-4c6b-9fe5-24de495b6c4d" providerId="ADAL" clId="{9B2827F2-CB3A-4671-B8E9-406C3F67399B}" dt="2022-01-22T17:20:28.415" v="2310" actId="478"/>
          <ac:graphicFrameMkLst>
            <pc:docMk/>
            <pc:sldMk cId="88174242" sldId="415"/>
            <ac:graphicFrameMk id="3" creationId="{C4451CF2-6267-4FCB-BA41-C4614B6672EE}"/>
          </ac:graphicFrameMkLst>
        </pc:graphicFrameChg>
      </pc:sldChg>
      <pc:sldChg chg="modSp mod">
        <pc:chgData name="Shaowei Wang" userId="e596398d-db6e-4c6b-9fe5-24de495b6c4d" providerId="ADAL" clId="{9B2827F2-CB3A-4671-B8E9-406C3F67399B}" dt="2022-01-24T21:16:02.526" v="3412" actId="20577"/>
        <pc:sldMkLst>
          <pc:docMk/>
          <pc:sldMk cId="0" sldId="416"/>
        </pc:sldMkLst>
        <pc:spChg chg="mod">
          <ac:chgData name="Shaowei Wang" userId="e596398d-db6e-4c6b-9fe5-24de495b6c4d" providerId="ADAL" clId="{9B2827F2-CB3A-4671-B8E9-406C3F67399B}" dt="2022-01-24T21:14:00.097" v="3285" actId="20577"/>
          <ac:spMkLst>
            <pc:docMk/>
            <pc:sldMk cId="0" sldId="416"/>
            <ac:spMk id="9" creationId="{EA71C58F-DEC7-4167-9836-1E35F1EA4AE7}"/>
          </ac:spMkLst>
        </pc:spChg>
        <pc:spChg chg="mod">
          <ac:chgData name="Shaowei Wang" userId="e596398d-db6e-4c6b-9fe5-24de495b6c4d" providerId="ADAL" clId="{9B2827F2-CB3A-4671-B8E9-406C3F67399B}" dt="2022-01-24T21:16:02.526" v="3412" actId="20577"/>
          <ac:spMkLst>
            <pc:docMk/>
            <pc:sldMk cId="0" sldId="416"/>
            <ac:spMk id="52227" creationId="{58214E30-97C2-4A00-BD4C-6A0444F2E60E}"/>
          </ac:spMkLst>
        </pc:spChg>
      </pc:sldChg>
      <pc:sldChg chg="add">
        <pc:chgData name="Shaowei Wang" userId="e596398d-db6e-4c6b-9fe5-24de495b6c4d" providerId="ADAL" clId="{9B2827F2-CB3A-4671-B8E9-406C3F67399B}" dt="2022-01-25T17:24:32.048" v="3752"/>
        <pc:sldMkLst>
          <pc:docMk/>
          <pc:sldMk cId="3321214976" sldId="429"/>
        </pc:sldMkLst>
        <pc:spChg chg="mod">
          <ac:chgData name="Shaowei Wang" userId="e596398d-db6e-4c6b-9fe5-24de495b6c4d" providerId="ADAL" clId="{9B2827F2-CB3A-4671-B8E9-406C3F67399B}" dt="2022-01-25T17:24:05.689" v="3750" actId="1076"/>
          <ac:spMkLst>
            <pc:docMk/>
            <pc:sldMk cId="3321214976" sldId="429"/>
            <ac:spMk id="67587" creationId="{6F7F74D1-2A33-43A4-B688-022F85D175BF}"/>
          </ac:spMkLst>
        </pc:spChg>
      </pc:sldChg>
      <pc:sldChg chg="add del">
        <pc:chgData name="Shaowei Wang" userId="e596398d-db6e-4c6b-9fe5-24de495b6c4d" providerId="ADAL" clId="{9B2827F2-CB3A-4671-B8E9-406C3F67399B}" dt="2022-01-25T17:21:16.999" v="3748" actId="47"/>
        <pc:sldMkLst>
          <pc:docMk/>
          <pc:sldMk cId="0" sldId="430"/>
        </pc:sldMkLst>
      </pc:sldChg>
      <pc:sldChg chg="modSp mod">
        <pc:chgData name="Shaowei Wang" userId="e596398d-db6e-4c6b-9fe5-24de495b6c4d" providerId="ADAL" clId="{9B2827F2-CB3A-4671-B8E9-406C3F67399B}" dt="2022-01-07T23:45:01.377" v="490" actId="20577"/>
        <pc:sldMkLst>
          <pc:docMk/>
          <pc:sldMk cId="0" sldId="432"/>
        </pc:sldMkLst>
        <pc:spChg chg="mod">
          <ac:chgData name="Shaowei Wang" userId="e596398d-db6e-4c6b-9fe5-24de495b6c4d" providerId="ADAL" clId="{9B2827F2-CB3A-4671-B8E9-406C3F67399B}" dt="2022-01-07T23:45:01.377" v="490" actId="20577"/>
          <ac:spMkLst>
            <pc:docMk/>
            <pc:sldMk cId="0" sldId="432"/>
            <ac:spMk id="33796" creationId="{0B5D07D6-2956-4E23-A56B-18D2F161B6AE}"/>
          </ac:spMkLst>
        </pc:spChg>
      </pc:sldChg>
      <pc:sldChg chg="ord">
        <pc:chgData name="Shaowei Wang" userId="e596398d-db6e-4c6b-9fe5-24de495b6c4d" providerId="ADAL" clId="{9B2827F2-CB3A-4671-B8E9-406C3F67399B}" dt="2022-01-24T21:59:49.945" v="3578"/>
        <pc:sldMkLst>
          <pc:docMk/>
          <pc:sldMk cId="882354289" sldId="438"/>
        </pc:sldMkLst>
      </pc:sldChg>
      <pc:sldChg chg="del">
        <pc:chgData name="Shaowei Wang" userId="e596398d-db6e-4c6b-9fe5-24de495b6c4d" providerId="ADAL" clId="{9B2827F2-CB3A-4671-B8E9-406C3F67399B}" dt="2022-01-22T17:47:56.372" v="2578" actId="47"/>
        <pc:sldMkLst>
          <pc:docMk/>
          <pc:sldMk cId="0" sldId="443"/>
        </pc:sldMkLst>
      </pc:sldChg>
      <pc:sldChg chg="addSp delSp modSp mod">
        <pc:chgData name="Shaowei Wang" userId="e596398d-db6e-4c6b-9fe5-24de495b6c4d" providerId="ADAL" clId="{9B2827F2-CB3A-4671-B8E9-406C3F67399B}" dt="2022-01-25T17:04:15.129" v="3729" actId="1076"/>
        <pc:sldMkLst>
          <pc:docMk/>
          <pc:sldMk cId="0" sldId="449"/>
        </pc:sldMkLst>
        <pc:spChg chg="mod">
          <ac:chgData name="Shaowei Wang" userId="e596398d-db6e-4c6b-9fe5-24de495b6c4d" providerId="ADAL" clId="{9B2827F2-CB3A-4671-B8E9-406C3F67399B}" dt="2022-01-07T23:24:10.560" v="202" actId="20577"/>
          <ac:spMkLst>
            <pc:docMk/>
            <pc:sldMk cId="0" sldId="449"/>
            <ac:spMk id="3" creationId="{B5AF2479-9C44-42D0-8B92-3B54668E8147}"/>
          </ac:spMkLst>
        </pc:spChg>
        <pc:spChg chg="add mod">
          <ac:chgData name="Shaowei Wang" userId="e596398d-db6e-4c6b-9fe5-24de495b6c4d" providerId="ADAL" clId="{9B2827F2-CB3A-4671-B8E9-406C3F67399B}" dt="2022-01-25T17:04:15.129" v="3729" actId="1076"/>
          <ac:spMkLst>
            <pc:docMk/>
            <pc:sldMk cId="0" sldId="449"/>
            <ac:spMk id="4" creationId="{A849A56F-03E2-4903-AEA9-B941FFCEE615}"/>
          </ac:spMkLst>
        </pc:spChg>
        <pc:picChg chg="del">
          <ac:chgData name="Shaowei Wang" userId="e596398d-db6e-4c6b-9fe5-24de495b6c4d" providerId="ADAL" clId="{9B2827F2-CB3A-4671-B8E9-406C3F67399B}" dt="2022-01-07T23:30:53.720" v="203" actId="478"/>
          <ac:picMkLst>
            <pc:docMk/>
            <pc:sldMk cId="0" sldId="449"/>
            <ac:picMk id="5" creationId="{1581027F-FDF6-4722-94B4-DEF43CCA9704}"/>
          </ac:picMkLst>
        </pc:picChg>
        <pc:picChg chg="add mod">
          <ac:chgData name="Shaowei Wang" userId="e596398d-db6e-4c6b-9fe5-24de495b6c4d" providerId="ADAL" clId="{9B2827F2-CB3A-4671-B8E9-406C3F67399B}" dt="2022-01-25T17:04:15.129" v="3729" actId="1076"/>
          <ac:picMkLst>
            <pc:docMk/>
            <pc:sldMk cId="0" sldId="449"/>
            <ac:picMk id="6" creationId="{99F400EB-7865-419B-9E97-3CE0F0CC990F}"/>
          </ac:picMkLst>
        </pc:picChg>
        <pc:picChg chg="add mod">
          <ac:chgData name="Shaowei Wang" userId="e596398d-db6e-4c6b-9fe5-24de495b6c4d" providerId="ADAL" clId="{9B2827F2-CB3A-4671-B8E9-406C3F67399B}" dt="2022-01-25T17:04:15.129" v="3729" actId="1076"/>
          <ac:picMkLst>
            <pc:docMk/>
            <pc:sldMk cId="0" sldId="449"/>
            <ac:picMk id="7" creationId="{B92068A0-C22C-4A4C-B773-4AA2450EEEEB}"/>
          </ac:picMkLst>
        </pc:picChg>
        <pc:picChg chg="add mod">
          <ac:chgData name="Shaowei Wang" userId="e596398d-db6e-4c6b-9fe5-24de495b6c4d" providerId="ADAL" clId="{9B2827F2-CB3A-4671-B8E9-406C3F67399B}" dt="2022-01-25T17:04:15.129" v="3729" actId="1076"/>
          <ac:picMkLst>
            <pc:docMk/>
            <pc:sldMk cId="0" sldId="449"/>
            <ac:picMk id="1028" creationId="{115DB2BC-5BA3-46CB-97F9-F0CECF77F4EC}"/>
          </ac:picMkLst>
        </pc:picChg>
        <pc:picChg chg="mod">
          <ac:chgData name="Shaowei Wang" userId="e596398d-db6e-4c6b-9fe5-24de495b6c4d" providerId="ADAL" clId="{9B2827F2-CB3A-4671-B8E9-406C3F67399B}" dt="2022-01-25T17:04:15.129" v="3729" actId="1076"/>
          <ac:picMkLst>
            <pc:docMk/>
            <pc:sldMk cId="0" sldId="449"/>
            <ac:picMk id="17412" creationId="{130CE4D8-8873-45E3-B080-F71E1D56438F}"/>
          </ac:picMkLst>
        </pc:picChg>
        <pc:picChg chg="del">
          <ac:chgData name="Shaowei Wang" userId="e596398d-db6e-4c6b-9fe5-24de495b6c4d" providerId="ADAL" clId="{9B2827F2-CB3A-4671-B8E9-406C3F67399B}" dt="2022-01-07T23:23:26.702" v="172" actId="478"/>
          <ac:picMkLst>
            <pc:docMk/>
            <pc:sldMk cId="0" sldId="449"/>
            <ac:picMk id="17414" creationId="{D9E5F403-54E6-42F7-A1A9-D893AB2F1B56}"/>
          </ac:picMkLst>
        </pc:picChg>
      </pc:sldChg>
      <pc:sldChg chg="del">
        <pc:chgData name="Shaowei Wang" userId="e596398d-db6e-4c6b-9fe5-24de495b6c4d" providerId="ADAL" clId="{9B2827F2-CB3A-4671-B8E9-406C3F67399B}" dt="2022-01-25T17:24:22.971" v="3751" actId="2696"/>
        <pc:sldMkLst>
          <pc:docMk/>
          <pc:sldMk cId="0" sldId="451"/>
        </pc:sldMkLst>
      </pc:sldChg>
      <pc:sldChg chg="add del">
        <pc:chgData name="Shaowei Wang" userId="e596398d-db6e-4c6b-9fe5-24de495b6c4d" providerId="ADAL" clId="{9B2827F2-CB3A-4671-B8E9-406C3F67399B}" dt="2022-01-25T17:24:59.502" v="3753" actId="47"/>
        <pc:sldMkLst>
          <pc:docMk/>
          <pc:sldMk cId="1680851910" sldId="451"/>
        </pc:sldMkLst>
      </pc:sldChg>
      <pc:sldChg chg="modSp mod">
        <pc:chgData name="Shaowei Wang" userId="e596398d-db6e-4c6b-9fe5-24de495b6c4d" providerId="ADAL" clId="{9B2827F2-CB3A-4671-B8E9-406C3F67399B}" dt="2022-01-07T23:33:55.418" v="239" actId="20577"/>
        <pc:sldMkLst>
          <pc:docMk/>
          <pc:sldMk cId="0" sldId="454"/>
        </pc:sldMkLst>
        <pc:spChg chg="mod">
          <ac:chgData name="Shaowei Wang" userId="e596398d-db6e-4c6b-9fe5-24de495b6c4d" providerId="ADAL" clId="{9B2827F2-CB3A-4671-B8E9-406C3F67399B}" dt="2022-01-07T23:33:55.418" v="239" actId="20577"/>
          <ac:spMkLst>
            <pc:docMk/>
            <pc:sldMk cId="0" sldId="454"/>
            <ac:spMk id="21507" creationId="{1EAA2F82-2208-4F5E-A748-8A1066B83A3F}"/>
          </ac:spMkLst>
        </pc:spChg>
      </pc:sldChg>
      <pc:sldChg chg="modSp mod">
        <pc:chgData name="Shaowei Wang" userId="e596398d-db6e-4c6b-9fe5-24de495b6c4d" providerId="ADAL" clId="{9B2827F2-CB3A-4671-B8E9-406C3F67399B}" dt="2022-01-24T21:12:27.912" v="3245" actId="20577"/>
        <pc:sldMkLst>
          <pc:docMk/>
          <pc:sldMk cId="3405872147" sldId="457"/>
        </pc:sldMkLst>
        <pc:spChg chg="mod">
          <ac:chgData name="Shaowei Wang" userId="e596398d-db6e-4c6b-9fe5-24de495b6c4d" providerId="ADAL" clId="{9B2827F2-CB3A-4671-B8E9-406C3F67399B}" dt="2022-01-24T21:12:27.912" v="3245" actId="20577"/>
          <ac:spMkLst>
            <pc:docMk/>
            <pc:sldMk cId="3405872147" sldId="457"/>
            <ac:spMk id="45059" creationId="{2828FECD-1636-4FAD-9B09-177CA339AF5D}"/>
          </ac:spMkLst>
        </pc:spChg>
      </pc:sldChg>
      <pc:sldChg chg="modSp mod">
        <pc:chgData name="Shaowei Wang" userId="e596398d-db6e-4c6b-9fe5-24de495b6c4d" providerId="ADAL" clId="{9B2827F2-CB3A-4671-B8E9-406C3F67399B}" dt="2022-01-24T21:13:13.766" v="3261" actId="20577"/>
        <pc:sldMkLst>
          <pc:docMk/>
          <pc:sldMk cId="1775677604" sldId="459"/>
        </pc:sldMkLst>
        <pc:spChg chg="mod">
          <ac:chgData name="Shaowei Wang" userId="e596398d-db6e-4c6b-9fe5-24de495b6c4d" providerId="ADAL" clId="{9B2827F2-CB3A-4671-B8E9-406C3F67399B}" dt="2022-01-24T21:12:46.334" v="3251" actId="20577"/>
          <ac:spMkLst>
            <pc:docMk/>
            <pc:sldMk cId="1775677604" sldId="459"/>
            <ac:spMk id="9" creationId="{F78148C5-B78D-416F-A1FE-3877F138DA7B}"/>
          </ac:spMkLst>
        </pc:spChg>
        <pc:spChg chg="mod">
          <ac:chgData name="Shaowei Wang" userId="e596398d-db6e-4c6b-9fe5-24de495b6c4d" providerId="ADAL" clId="{9B2827F2-CB3A-4671-B8E9-406C3F67399B}" dt="2022-01-24T21:13:13.766" v="3261" actId="20577"/>
          <ac:spMkLst>
            <pc:docMk/>
            <pc:sldMk cId="1775677604" sldId="459"/>
            <ac:spMk id="52227" creationId="{9E29C266-EA82-45E2-A885-B0FCF10E8BEF}"/>
          </ac:spMkLst>
        </pc:spChg>
      </pc:sldChg>
      <pc:sldChg chg="modSp mod">
        <pc:chgData name="Shaowei Wang" userId="e596398d-db6e-4c6b-9fe5-24de495b6c4d" providerId="ADAL" clId="{9B2827F2-CB3A-4671-B8E9-406C3F67399B}" dt="2022-01-22T17:03:57.502" v="1490" actId="20577"/>
        <pc:sldMkLst>
          <pc:docMk/>
          <pc:sldMk cId="4046361778" sldId="461"/>
        </pc:sldMkLst>
        <pc:spChg chg="mod">
          <ac:chgData name="Shaowei Wang" userId="e596398d-db6e-4c6b-9fe5-24de495b6c4d" providerId="ADAL" clId="{9B2827F2-CB3A-4671-B8E9-406C3F67399B}" dt="2022-01-22T17:03:57.502" v="1490" actId="20577"/>
          <ac:spMkLst>
            <pc:docMk/>
            <pc:sldMk cId="4046361778" sldId="461"/>
            <ac:spMk id="6" creationId="{0652029D-36FE-4003-AB33-2D16E3A928E1}"/>
          </ac:spMkLst>
        </pc:spChg>
      </pc:sldChg>
      <pc:sldChg chg="del">
        <pc:chgData name="Shaowei Wang" userId="e596398d-db6e-4c6b-9fe5-24de495b6c4d" providerId="ADAL" clId="{9B2827F2-CB3A-4671-B8E9-406C3F67399B}" dt="2022-01-22T17:10:53.815" v="1883" actId="47"/>
        <pc:sldMkLst>
          <pc:docMk/>
          <pc:sldMk cId="734091910" sldId="462"/>
        </pc:sldMkLst>
      </pc:sldChg>
      <pc:sldChg chg="del">
        <pc:chgData name="Shaowei Wang" userId="e596398d-db6e-4c6b-9fe5-24de495b6c4d" providerId="ADAL" clId="{9B2827F2-CB3A-4671-B8E9-406C3F67399B}" dt="2022-01-22T17:12:20.631" v="1884" actId="47"/>
        <pc:sldMkLst>
          <pc:docMk/>
          <pc:sldMk cId="955070769" sldId="463"/>
        </pc:sldMkLst>
      </pc:sldChg>
      <pc:sldChg chg="modSp mod">
        <pc:chgData name="Shaowei Wang" userId="e596398d-db6e-4c6b-9fe5-24de495b6c4d" providerId="ADAL" clId="{9B2827F2-CB3A-4671-B8E9-406C3F67399B}" dt="2022-01-07T23:34:47.581" v="241" actId="13926"/>
        <pc:sldMkLst>
          <pc:docMk/>
          <pc:sldMk cId="2068327938" sldId="468"/>
        </pc:sldMkLst>
        <pc:spChg chg="mod">
          <ac:chgData name="Shaowei Wang" userId="e596398d-db6e-4c6b-9fe5-24de495b6c4d" providerId="ADAL" clId="{9B2827F2-CB3A-4671-B8E9-406C3F67399B}" dt="2022-01-07T23:34:47.581" v="241" actId="13926"/>
          <ac:spMkLst>
            <pc:docMk/>
            <pc:sldMk cId="2068327938" sldId="468"/>
            <ac:spMk id="21507" creationId="{1EAA2F82-2208-4F5E-A748-8A1066B83A3F}"/>
          </ac:spMkLst>
        </pc:spChg>
      </pc:sldChg>
      <pc:sldChg chg="addSp delSp modSp mod">
        <pc:chgData name="Shaowei Wang" userId="e596398d-db6e-4c6b-9fe5-24de495b6c4d" providerId="ADAL" clId="{9B2827F2-CB3A-4671-B8E9-406C3F67399B}" dt="2022-01-24T20:52:56.826" v="3027" actId="20577"/>
        <pc:sldMkLst>
          <pc:docMk/>
          <pc:sldMk cId="3018175949" sldId="469"/>
        </pc:sldMkLst>
        <pc:spChg chg="add del">
          <ac:chgData name="Shaowei Wang" userId="e596398d-db6e-4c6b-9fe5-24de495b6c4d" providerId="ADAL" clId="{9B2827F2-CB3A-4671-B8E9-406C3F67399B}" dt="2022-01-07T23:55:26.994" v="943" actId="22"/>
          <ac:spMkLst>
            <pc:docMk/>
            <pc:sldMk cId="3018175949" sldId="469"/>
            <ac:spMk id="6" creationId="{ACC69784-D128-4736-868A-B754DBCC9A90}"/>
          </ac:spMkLst>
        </pc:spChg>
        <pc:spChg chg="mod">
          <ac:chgData name="Shaowei Wang" userId="e596398d-db6e-4c6b-9fe5-24de495b6c4d" providerId="ADAL" clId="{9B2827F2-CB3A-4671-B8E9-406C3F67399B}" dt="2022-01-24T20:52:56.826" v="3027" actId="20577"/>
          <ac:spMkLst>
            <pc:docMk/>
            <pc:sldMk cId="3018175949" sldId="469"/>
            <ac:spMk id="9" creationId="{6B79D01B-0459-4A3D-A3E3-6C1FA80BD728}"/>
          </ac:spMkLst>
        </pc:spChg>
        <pc:spChg chg="mod">
          <ac:chgData name="Shaowei Wang" userId="e596398d-db6e-4c6b-9fe5-24de495b6c4d" providerId="ADAL" clId="{9B2827F2-CB3A-4671-B8E9-406C3F67399B}" dt="2022-01-24T20:52:40.569" v="3019" actId="20577"/>
          <ac:spMkLst>
            <pc:docMk/>
            <pc:sldMk cId="3018175949" sldId="469"/>
            <ac:spMk id="10" creationId="{9DC45AA5-45DD-4BC0-95DB-828849334ADC}"/>
          </ac:spMkLst>
        </pc:spChg>
      </pc:sldChg>
      <pc:sldChg chg="addSp delSp modSp mod">
        <pc:chgData name="Shaowei Wang" userId="e596398d-db6e-4c6b-9fe5-24de495b6c4d" providerId="ADAL" clId="{9B2827F2-CB3A-4671-B8E9-406C3F67399B}" dt="2022-01-07T23:50:15.999" v="701" actId="20577"/>
        <pc:sldMkLst>
          <pc:docMk/>
          <pc:sldMk cId="603669068" sldId="470"/>
        </pc:sldMkLst>
        <pc:spChg chg="add del mod">
          <ac:chgData name="Shaowei Wang" userId="e596398d-db6e-4c6b-9fe5-24de495b6c4d" providerId="ADAL" clId="{9B2827F2-CB3A-4671-B8E9-406C3F67399B}" dt="2022-01-07T23:37:21.991" v="351" actId="478"/>
          <ac:spMkLst>
            <pc:docMk/>
            <pc:sldMk cId="603669068" sldId="470"/>
            <ac:spMk id="2" creationId="{70CCA49D-17DD-4CE5-AE69-1FB03FC140F2}"/>
          </ac:spMkLst>
        </pc:spChg>
        <pc:spChg chg="del mod">
          <ac:chgData name="Shaowei Wang" userId="e596398d-db6e-4c6b-9fe5-24de495b6c4d" providerId="ADAL" clId="{9B2827F2-CB3A-4671-B8E9-406C3F67399B}" dt="2022-01-07T23:37:15.320" v="348" actId="478"/>
          <ac:spMkLst>
            <pc:docMk/>
            <pc:sldMk cId="603669068" sldId="470"/>
            <ac:spMk id="3" creationId="{BA885A32-FC61-431B-931F-F2EFC977DAD3}"/>
          </ac:spMkLst>
        </pc:spChg>
        <pc:spChg chg="mod">
          <ac:chgData name="Shaowei Wang" userId="e596398d-db6e-4c6b-9fe5-24de495b6c4d" providerId="ADAL" clId="{9B2827F2-CB3A-4671-B8E9-406C3F67399B}" dt="2022-01-07T23:37:18.616" v="349" actId="1076"/>
          <ac:spMkLst>
            <pc:docMk/>
            <pc:sldMk cId="603669068" sldId="470"/>
            <ac:spMk id="4" creationId="{0A03A64D-463B-424C-B66F-3946C6B49223}"/>
          </ac:spMkLst>
        </pc:spChg>
        <pc:spChg chg="add mod">
          <ac:chgData name="Shaowei Wang" userId="e596398d-db6e-4c6b-9fe5-24de495b6c4d" providerId="ADAL" clId="{9B2827F2-CB3A-4671-B8E9-406C3F67399B}" dt="2022-01-07T23:50:15.999" v="701" actId="20577"/>
          <ac:spMkLst>
            <pc:docMk/>
            <pc:sldMk cId="603669068" sldId="470"/>
            <ac:spMk id="5" creationId="{B6F45F44-FEBF-4CD9-A440-548B4FE60D07}"/>
          </ac:spMkLst>
        </pc:spChg>
      </pc:sldChg>
      <pc:sldChg chg="del">
        <pc:chgData name="Shaowei Wang" userId="e596398d-db6e-4c6b-9fe5-24de495b6c4d" providerId="ADAL" clId="{9B2827F2-CB3A-4671-B8E9-406C3F67399B}" dt="2022-01-07T23:36:29.793" v="311" actId="47"/>
        <pc:sldMkLst>
          <pc:docMk/>
          <pc:sldMk cId="1550809734" sldId="471"/>
        </pc:sldMkLst>
      </pc:sldChg>
      <pc:sldChg chg="del">
        <pc:chgData name="Shaowei Wang" userId="e596398d-db6e-4c6b-9fe5-24de495b6c4d" providerId="ADAL" clId="{9B2827F2-CB3A-4671-B8E9-406C3F67399B}" dt="2022-01-07T23:37:37.260" v="352" actId="47"/>
        <pc:sldMkLst>
          <pc:docMk/>
          <pc:sldMk cId="2748250595" sldId="472"/>
        </pc:sldMkLst>
      </pc:sldChg>
      <pc:sldChg chg="modSp del mod">
        <pc:chgData name="Shaowei Wang" userId="e596398d-db6e-4c6b-9fe5-24de495b6c4d" providerId="ADAL" clId="{9B2827F2-CB3A-4671-B8E9-406C3F67399B}" dt="2022-01-07T23:52:12.392" v="736" actId="47"/>
        <pc:sldMkLst>
          <pc:docMk/>
          <pc:sldMk cId="1025851015" sldId="473"/>
        </pc:sldMkLst>
        <pc:spChg chg="mod">
          <ac:chgData name="Shaowei Wang" userId="e596398d-db6e-4c6b-9fe5-24de495b6c4d" providerId="ADAL" clId="{9B2827F2-CB3A-4671-B8E9-406C3F67399B}" dt="2022-01-07T23:42:16.401" v="398" actId="20577"/>
          <ac:spMkLst>
            <pc:docMk/>
            <pc:sldMk cId="1025851015" sldId="473"/>
            <ac:spMk id="10" creationId="{9DC45AA5-45DD-4BC0-95DB-828849334ADC}"/>
          </ac:spMkLst>
        </pc:spChg>
      </pc:sldChg>
      <pc:sldChg chg="addSp modSp mod">
        <pc:chgData name="Shaowei Wang" userId="e596398d-db6e-4c6b-9fe5-24de495b6c4d" providerId="ADAL" clId="{9B2827F2-CB3A-4671-B8E9-406C3F67399B}" dt="2022-01-07T23:52:50.487" v="742" actId="108"/>
        <pc:sldMkLst>
          <pc:docMk/>
          <pc:sldMk cId="2796421918" sldId="474"/>
        </pc:sldMkLst>
        <pc:spChg chg="add mod">
          <ac:chgData name="Shaowei Wang" userId="e596398d-db6e-4c6b-9fe5-24de495b6c4d" providerId="ADAL" clId="{9B2827F2-CB3A-4671-B8E9-406C3F67399B}" dt="2022-01-07T23:52:50.487" v="742" actId="108"/>
          <ac:spMkLst>
            <pc:docMk/>
            <pc:sldMk cId="2796421918" sldId="474"/>
            <ac:spMk id="4" creationId="{F1179E29-CCDD-450D-931E-2B349BF0AC70}"/>
          </ac:spMkLst>
        </pc:spChg>
        <pc:spChg chg="mod">
          <ac:chgData name="Shaowei Wang" userId="e596398d-db6e-4c6b-9fe5-24de495b6c4d" providerId="ADAL" clId="{9B2827F2-CB3A-4671-B8E9-406C3F67399B}" dt="2022-01-07T23:52:29.903" v="739" actId="1076"/>
          <ac:spMkLst>
            <pc:docMk/>
            <pc:sldMk cId="2796421918" sldId="474"/>
            <ac:spMk id="9" creationId="{AF3A8406-D234-42F2-AEE7-4F8CDBD34D17}"/>
          </ac:spMkLst>
        </pc:spChg>
        <pc:picChg chg="mod">
          <ac:chgData name="Shaowei Wang" userId="e596398d-db6e-4c6b-9fe5-24de495b6c4d" providerId="ADAL" clId="{9B2827F2-CB3A-4671-B8E9-406C3F67399B}" dt="2022-01-07T23:52:27.709" v="738" actId="1076"/>
          <ac:picMkLst>
            <pc:docMk/>
            <pc:sldMk cId="2796421918" sldId="474"/>
            <ac:picMk id="4098" creationId="{C5C80E4C-3577-42B0-9697-566237CA23CB}"/>
          </ac:picMkLst>
        </pc:picChg>
      </pc:sldChg>
      <pc:sldChg chg="modSp del mod">
        <pc:chgData name="Shaowei Wang" userId="e596398d-db6e-4c6b-9fe5-24de495b6c4d" providerId="ADAL" clId="{9B2827F2-CB3A-4671-B8E9-406C3F67399B}" dt="2022-01-07T23:53:17.691" v="750" actId="47"/>
        <pc:sldMkLst>
          <pc:docMk/>
          <pc:sldMk cId="3478236319" sldId="476"/>
        </pc:sldMkLst>
        <pc:spChg chg="mod">
          <ac:chgData name="Shaowei Wang" userId="e596398d-db6e-4c6b-9fe5-24de495b6c4d" providerId="ADAL" clId="{9B2827F2-CB3A-4671-B8E9-406C3F67399B}" dt="2022-01-07T23:43:13.362" v="406" actId="20577"/>
          <ac:spMkLst>
            <pc:docMk/>
            <pc:sldMk cId="3478236319" sldId="476"/>
            <ac:spMk id="10" creationId="{9DC45AA5-45DD-4BC0-95DB-828849334ADC}"/>
          </ac:spMkLst>
        </pc:spChg>
      </pc:sldChg>
      <pc:sldChg chg="modSp del mod">
        <pc:chgData name="Shaowei Wang" userId="e596398d-db6e-4c6b-9fe5-24de495b6c4d" providerId="ADAL" clId="{9B2827F2-CB3A-4671-B8E9-406C3F67399B}" dt="2022-01-07T23:52:58.375" v="743" actId="47"/>
        <pc:sldMkLst>
          <pc:docMk/>
          <pc:sldMk cId="1510021720" sldId="477"/>
        </pc:sldMkLst>
        <pc:spChg chg="mod">
          <ac:chgData name="Shaowei Wang" userId="e596398d-db6e-4c6b-9fe5-24de495b6c4d" providerId="ADAL" clId="{9B2827F2-CB3A-4671-B8E9-406C3F67399B}" dt="2022-01-07T23:42:38.076" v="402" actId="20577"/>
          <ac:spMkLst>
            <pc:docMk/>
            <pc:sldMk cId="1510021720" sldId="477"/>
            <ac:spMk id="10" creationId="{9DC45AA5-45DD-4BC0-95DB-828849334ADC}"/>
          </ac:spMkLst>
        </pc:spChg>
      </pc:sldChg>
      <pc:sldChg chg="modSp del mod">
        <pc:chgData name="Shaowei Wang" userId="e596398d-db6e-4c6b-9fe5-24de495b6c4d" providerId="ADAL" clId="{9B2827F2-CB3A-4671-B8E9-406C3F67399B}" dt="2022-01-08T00:00:20.087" v="1168" actId="47"/>
        <pc:sldMkLst>
          <pc:docMk/>
          <pc:sldMk cId="2450484627" sldId="478"/>
        </pc:sldMkLst>
        <pc:spChg chg="mod">
          <ac:chgData name="Shaowei Wang" userId="e596398d-db6e-4c6b-9fe5-24de495b6c4d" providerId="ADAL" clId="{9B2827F2-CB3A-4671-B8E9-406C3F67399B}" dt="2022-01-07T23:49:01.754" v="688" actId="20577"/>
          <ac:spMkLst>
            <pc:docMk/>
            <pc:sldMk cId="2450484627" sldId="478"/>
            <ac:spMk id="10" creationId="{9DC45AA5-45DD-4BC0-95DB-828849334ADC}"/>
          </ac:spMkLst>
        </pc:spChg>
      </pc:sldChg>
      <pc:sldChg chg="del">
        <pc:chgData name="Shaowei Wang" userId="e596398d-db6e-4c6b-9fe5-24de495b6c4d" providerId="ADAL" clId="{9B2827F2-CB3A-4671-B8E9-406C3F67399B}" dt="2022-01-24T21:22:23.469" v="3540" actId="47"/>
        <pc:sldMkLst>
          <pc:docMk/>
          <pc:sldMk cId="4119280323" sldId="479"/>
        </pc:sldMkLst>
      </pc:sldChg>
      <pc:sldChg chg="del">
        <pc:chgData name="Shaowei Wang" userId="e596398d-db6e-4c6b-9fe5-24de495b6c4d" providerId="ADAL" clId="{9B2827F2-CB3A-4671-B8E9-406C3F67399B}" dt="2022-01-22T17:24:07.500" v="2389" actId="47"/>
        <pc:sldMkLst>
          <pc:docMk/>
          <pc:sldMk cId="3799420866" sldId="481"/>
        </pc:sldMkLst>
      </pc:sldChg>
      <pc:sldChg chg="modSp add del mod">
        <pc:chgData name="Shaowei Wang" userId="e596398d-db6e-4c6b-9fe5-24de495b6c4d" providerId="ADAL" clId="{9B2827F2-CB3A-4671-B8E9-406C3F67399B}" dt="2022-01-07T23:50:01.644" v="696" actId="47"/>
        <pc:sldMkLst>
          <pc:docMk/>
          <pc:sldMk cId="342795573" sldId="483"/>
        </pc:sldMkLst>
        <pc:spChg chg="mod">
          <ac:chgData name="Shaowei Wang" userId="e596398d-db6e-4c6b-9fe5-24de495b6c4d" providerId="ADAL" clId="{9B2827F2-CB3A-4671-B8E9-406C3F67399B}" dt="2022-01-07T23:49:44.823" v="695" actId="20577"/>
          <ac:spMkLst>
            <pc:docMk/>
            <pc:sldMk cId="342795573" sldId="483"/>
            <ac:spMk id="9" creationId="{6B79D01B-0459-4A3D-A3E3-6C1FA80BD728}"/>
          </ac:spMkLst>
        </pc:spChg>
        <pc:spChg chg="mod">
          <ac:chgData name="Shaowei Wang" userId="e596398d-db6e-4c6b-9fe5-24de495b6c4d" providerId="ADAL" clId="{9B2827F2-CB3A-4671-B8E9-406C3F67399B}" dt="2022-01-07T23:49:39.776" v="694" actId="20577"/>
          <ac:spMkLst>
            <pc:docMk/>
            <pc:sldMk cId="342795573" sldId="483"/>
            <ac:spMk id="10" creationId="{9DC45AA5-45DD-4BC0-95DB-828849334ADC}"/>
          </ac:spMkLst>
        </pc:spChg>
      </pc:sldChg>
      <pc:sldChg chg="addSp delSp modSp new mod">
        <pc:chgData name="Shaowei Wang" userId="e596398d-db6e-4c6b-9fe5-24de495b6c4d" providerId="ADAL" clId="{9B2827F2-CB3A-4671-B8E9-406C3F67399B}" dt="2022-01-24T20:59:35.992" v="3100" actId="20577"/>
        <pc:sldMkLst>
          <pc:docMk/>
          <pc:sldMk cId="1082306763" sldId="483"/>
        </pc:sldMkLst>
        <pc:spChg chg="del">
          <ac:chgData name="Shaowei Wang" userId="e596398d-db6e-4c6b-9fe5-24de495b6c4d" providerId="ADAL" clId="{9B2827F2-CB3A-4671-B8E9-406C3F67399B}" dt="2022-01-07T23:56:14.271" v="967" actId="478"/>
          <ac:spMkLst>
            <pc:docMk/>
            <pc:sldMk cId="1082306763" sldId="483"/>
            <ac:spMk id="2" creationId="{927DC037-D236-485B-B80D-FAB0104B49D3}"/>
          </ac:spMkLst>
        </pc:spChg>
        <pc:spChg chg="add mod">
          <ac:chgData name="Shaowei Wang" userId="e596398d-db6e-4c6b-9fe5-24de495b6c4d" providerId="ADAL" clId="{9B2827F2-CB3A-4671-B8E9-406C3F67399B}" dt="2022-01-07T23:56:17.246" v="968" actId="1076"/>
          <ac:spMkLst>
            <pc:docMk/>
            <pc:sldMk cId="1082306763" sldId="483"/>
            <ac:spMk id="3" creationId="{F3C55553-7F3D-4DAE-B49F-90B56F91806C}"/>
          </ac:spMkLst>
        </pc:spChg>
        <pc:spChg chg="add mod">
          <ac:chgData name="Shaowei Wang" userId="e596398d-db6e-4c6b-9fe5-24de495b6c4d" providerId="ADAL" clId="{9B2827F2-CB3A-4671-B8E9-406C3F67399B}" dt="2022-01-24T20:59:35.992" v="3100" actId="20577"/>
          <ac:spMkLst>
            <pc:docMk/>
            <pc:sldMk cId="1082306763" sldId="483"/>
            <ac:spMk id="5" creationId="{D713471D-755E-46EB-A210-949B59502604}"/>
          </ac:spMkLst>
        </pc:spChg>
      </pc:sldChg>
      <pc:sldChg chg="modSp add del mod">
        <pc:chgData name="Shaowei Wang" userId="e596398d-db6e-4c6b-9fe5-24de495b6c4d" providerId="ADAL" clId="{9B2827F2-CB3A-4671-B8E9-406C3F67399B}" dt="2022-01-07T23:50:25.689" v="702" actId="47"/>
        <pc:sldMkLst>
          <pc:docMk/>
          <pc:sldMk cId="559645567" sldId="484"/>
        </pc:sldMkLst>
        <pc:spChg chg="mod">
          <ac:chgData name="Shaowei Wang" userId="e596398d-db6e-4c6b-9fe5-24de495b6c4d" providerId="ADAL" clId="{9B2827F2-CB3A-4671-B8E9-406C3F67399B}" dt="2022-01-07T23:37:53.277" v="356" actId="13926"/>
          <ac:spMkLst>
            <pc:docMk/>
            <pc:sldMk cId="559645567" sldId="484"/>
            <ac:spMk id="10" creationId="{9DC45AA5-45DD-4BC0-95DB-828849334ADC}"/>
          </ac:spMkLst>
        </pc:spChg>
      </pc:sldChg>
      <pc:sldChg chg="addSp delSp modSp new mod modClrScheme chgLayout">
        <pc:chgData name="Shaowei Wang" userId="e596398d-db6e-4c6b-9fe5-24de495b6c4d" providerId="ADAL" clId="{9B2827F2-CB3A-4671-B8E9-406C3F67399B}" dt="2022-01-24T21:13:41.705" v="3283" actId="20577"/>
        <pc:sldMkLst>
          <pc:docMk/>
          <pc:sldMk cId="1622416380" sldId="484"/>
        </pc:sldMkLst>
        <pc:spChg chg="add del">
          <ac:chgData name="Shaowei Wang" userId="e596398d-db6e-4c6b-9fe5-24de495b6c4d" providerId="ADAL" clId="{9B2827F2-CB3A-4671-B8E9-406C3F67399B}" dt="2022-01-22T17:15:31.975" v="1998" actId="478"/>
          <ac:spMkLst>
            <pc:docMk/>
            <pc:sldMk cId="1622416380" sldId="484"/>
            <ac:spMk id="2" creationId="{9B2C0357-B94B-4666-8CDC-55798433C8B7}"/>
          </ac:spMkLst>
        </pc:spChg>
        <pc:spChg chg="add mod">
          <ac:chgData name="Shaowei Wang" userId="e596398d-db6e-4c6b-9fe5-24de495b6c4d" providerId="ADAL" clId="{9B2827F2-CB3A-4671-B8E9-406C3F67399B}" dt="2022-01-22T17:16:06.740" v="2017" actId="1076"/>
          <ac:spMkLst>
            <pc:docMk/>
            <pc:sldMk cId="1622416380" sldId="484"/>
            <ac:spMk id="3" creationId="{3447C2D1-425E-4EEE-B70C-E602FCC775AE}"/>
          </ac:spMkLst>
        </pc:spChg>
        <pc:spChg chg="add del mod ord">
          <ac:chgData name="Shaowei Wang" userId="e596398d-db6e-4c6b-9fe5-24de495b6c4d" providerId="ADAL" clId="{9B2827F2-CB3A-4671-B8E9-406C3F67399B}" dt="2022-01-22T17:16:04.425" v="2016" actId="478"/>
          <ac:spMkLst>
            <pc:docMk/>
            <pc:sldMk cId="1622416380" sldId="484"/>
            <ac:spMk id="4" creationId="{10DCBC8B-3CAB-4EB5-B074-46E640A4499C}"/>
          </ac:spMkLst>
        </pc:spChg>
        <pc:spChg chg="add mod ord">
          <ac:chgData name="Shaowei Wang" userId="e596398d-db6e-4c6b-9fe5-24de495b6c4d" providerId="ADAL" clId="{9B2827F2-CB3A-4671-B8E9-406C3F67399B}" dt="2022-01-24T21:13:41.705" v="3283" actId="20577"/>
          <ac:spMkLst>
            <pc:docMk/>
            <pc:sldMk cId="1622416380" sldId="484"/>
            <ac:spMk id="5" creationId="{139F5E1F-5471-44D2-8EF6-FD2A7DC884D8}"/>
          </ac:spMkLst>
        </pc:spChg>
      </pc:sldChg>
      <pc:sldChg chg="modSp add del mod">
        <pc:chgData name="Shaowei Wang" userId="e596398d-db6e-4c6b-9fe5-24de495b6c4d" providerId="ADAL" clId="{9B2827F2-CB3A-4671-B8E9-406C3F67399B}" dt="2022-01-24T21:59:17.287" v="3576" actId="2696"/>
        <pc:sldMkLst>
          <pc:docMk/>
          <pc:sldMk cId="267972737" sldId="1387"/>
        </pc:sldMkLst>
        <pc:spChg chg="mod">
          <ac:chgData name="Shaowei Wang" userId="e596398d-db6e-4c6b-9fe5-24de495b6c4d" providerId="ADAL" clId="{9B2827F2-CB3A-4671-B8E9-406C3F67399B}" dt="2022-01-22T17:30:38.116" v="2456" actId="27636"/>
          <ac:spMkLst>
            <pc:docMk/>
            <pc:sldMk cId="267972737" sldId="1387"/>
            <ac:spMk id="2" creationId="{077349BC-4DD9-7844-9933-72DC8A5659B1}"/>
          </ac:spMkLst>
        </pc:spChg>
      </pc:sldChg>
      <pc:sldChg chg="add">
        <pc:chgData name="Shaowei Wang" userId="e596398d-db6e-4c6b-9fe5-24de495b6c4d" providerId="ADAL" clId="{9B2827F2-CB3A-4671-B8E9-406C3F67399B}" dt="2022-01-24T22:00:01.231" v="3581"/>
        <pc:sldMkLst>
          <pc:docMk/>
          <pc:sldMk cId="4196141267" sldId="1387"/>
        </pc:sldMkLst>
      </pc:sldChg>
      <pc:sldChg chg="add ord">
        <pc:chgData name="Shaowei Wang" userId="e596398d-db6e-4c6b-9fe5-24de495b6c4d" providerId="ADAL" clId="{9B2827F2-CB3A-4671-B8E9-406C3F67399B}" dt="2022-01-22T17:31:00.460" v="2459"/>
        <pc:sldMkLst>
          <pc:docMk/>
          <pc:sldMk cId="1802182013" sldId="1465"/>
        </pc:sldMkLst>
      </pc:sldChg>
      <pc:sldChg chg="addSp delSp modSp new mod ord modClrScheme chgLayout">
        <pc:chgData name="Shaowei Wang" userId="e596398d-db6e-4c6b-9fe5-24de495b6c4d" providerId="ADAL" clId="{9B2827F2-CB3A-4671-B8E9-406C3F67399B}" dt="2022-01-24T21:59:51.682" v="3580"/>
        <pc:sldMkLst>
          <pc:docMk/>
          <pc:sldMk cId="1353266434" sldId="1466"/>
        </pc:sldMkLst>
        <pc:spChg chg="del">
          <ac:chgData name="Shaowei Wang" userId="e596398d-db6e-4c6b-9fe5-24de495b6c4d" providerId="ADAL" clId="{9B2827F2-CB3A-4671-B8E9-406C3F67399B}" dt="2022-01-22T17:36:22.441" v="2470" actId="478"/>
          <ac:spMkLst>
            <pc:docMk/>
            <pc:sldMk cId="1353266434" sldId="1466"/>
            <ac:spMk id="2" creationId="{CA0FE3FD-2AB1-4376-BCB9-D6B842DF3524}"/>
          </ac:spMkLst>
        </pc:spChg>
        <pc:picChg chg="add del mod">
          <ac:chgData name="Shaowei Wang" userId="e596398d-db6e-4c6b-9fe5-24de495b6c4d" providerId="ADAL" clId="{9B2827F2-CB3A-4671-B8E9-406C3F67399B}" dt="2022-01-22T17:36:36.835" v="2471" actId="478"/>
          <ac:picMkLst>
            <pc:docMk/>
            <pc:sldMk cId="1353266434" sldId="1466"/>
            <ac:picMk id="2050" creationId="{1DA7F17F-8621-4ECB-BB90-8F861F9C5079}"/>
          </ac:picMkLst>
        </pc:picChg>
        <pc:picChg chg="add mod">
          <ac:chgData name="Shaowei Wang" userId="e596398d-db6e-4c6b-9fe5-24de495b6c4d" providerId="ADAL" clId="{9B2827F2-CB3A-4671-B8E9-406C3F67399B}" dt="2022-01-22T17:36:39.649" v="2473" actId="26606"/>
          <ac:picMkLst>
            <pc:docMk/>
            <pc:sldMk cId="1353266434" sldId="1466"/>
            <ac:picMk id="2052" creationId="{67896C70-43F8-4689-BE62-B9F57A7FA662}"/>
          </ac:picMkLst>
        </pc:picChg>
      </pc:sldChg>
      <pc:sldChg chg="addSp modSp new">
        <pc:chgData name="Shaowei Wang" userId="e596398d-db6e-4c6b-9fe5-24de495b6c4d" providerId="ADAL" clId="{9B2827F2-CB3A-4671-B8E9-406C3F67399B}" dt="2022-01-22T17:45:05.880" v="2571" actId="14100"/>
        <pc:sldMkLst>
          <pc:docMk/>
          <pc:sldMk cId="2060670176" sldId="1467"/>
        </pc:sldMkLst>
        <pc:picChg chg="add mod">
          <ac:chgData name="Shaowei Wang" userId="e596398d-db6e-4c6b-9fe5-24de495b6c4d" providerId="ADAL" clId="{9B2827F2-CB3A-4671-B8E9-406C3F67399B}" dt="2022-01-22T17:45:05.880" v="2571" actId="14100"/>
          <ac:picMkLst>
            <pc:docMk/>
            <pc:sldMk cId="2060670176" sldId="1467"/>
            <ac:picMk id="3074" creationId="{1C6FF986-C06E-4E3D-9D9B-87961B270FF3}"/>
          </ac:picMkLst>
        </pc:picChg>
      </pc:sldChg>
      <pc:sldChg chg="addSp modSp new">
        <pc:chgData name="Shaowei Wang" userId="e596398d-db6e-4c6b-9fe5-24de495b6c4d" providerId="ADAL" clId="{9B2827F2-CB3A-4671-B8E9-406C3F67399B}" dt="2022-01-24T22:02:44.421" v="3594" actId="1076"/>
        <pc:sldMkLst>
          <pc:docMk/>
          <pc:sldMk cId="4223470554" sldId="1468"/>
        </pc:sldMkLst>
        <pc:picChg chg="add mod">
          <ac:chgData name="Shaowei Wang" userId="e596398d-db6e-4c6b-9fe5-24de495b6c4d" providerId="ADAL" clId="{9B2827F2-CB3A-4671-B8E9-406C3F67399B}" dt="2022-01-24T22:02:44.421" v="3594" actId="1076"/>
          <ac:picMkLst>
            <pc:docMk/>
            <pc:sldMk cId="4223470554" sldId="1468"/>
            <ac:picMk id="2050" creationId="{7A31A0A0-D0A0-44AF-84A1-A58234AE3809}"/>
          </ac:picMkLst>
        </pc:picChg>
        <pc:picChg chg="add mod">
          <ac:chgData name="Shaowei Wang" userId="e596398d-db6e-4c6b-9fe5-24de495b6c4d" providerId="ADAL" clId="{9B2827F2-CB3A-4671-B8E9-406C3F67399B}" dt="2022-01-24T22:02:36.988" v="3590" actId="14100"/>
          <ac:picMkLst>
            <pc:docMk/>
            <pc:sldMk cId="4223470554" sldId="1468"/>
            <ac:picMk id="4098" creationId="{8B64A8CF-9483-4F1A-8534-5E2D4D1101BF}"/>
          </ac:picMkLst>
        </pc:picChg>
      </pc:sldChg>
      <pc:sldChg chg="addSp delSp modSp new mod">
        <pc:chgData name="Shaowei Wang" userId="e596398d-db6e-4c6b-9fe5-24de495b6c4d" providerId="ADAL" clId="{9B2827F2-CB3A-4671-B8E9-406C3F67399B}" dt="2022-01-24T20:36:09.130" v="2587" actId="478"/>
        <pc:sldMkLst>
          <pc:docMk/>
          <pc:sldMk cId="575667317" sldId="1469"/>
        </pc:sldMkLst>
        <pc:spChg chg="del">
          <ac:chgData name="Shaowei Wang" userId="e596398d-db6e-4c6b-9fe5-24de495b6c4d" providerId="ADAL" clId="{9B2827F2-CB3A-4671-B8E9-406C3F67399B}" dt="2022-01-24T20:35:45.444" v="2582" actId="478"/>
          <ac:spMkLst>
            <pc:docMk/>
            <pc:sldMk cId="575667317" sldId="1469"/>
            <ac:spMk id="2" creationId="{787B7FFC-6391-48B8-8063-B9EE85587684}"/>
          </ac:spMkLst>
        </pc:spChg>
        <pc:spChg chg="del">
          <ac:chgData name="Shaowei Wang" userId="e596398d-db6e-4c6b-9fe5-24de495b6c4d" providerId="ADAL" clId="{9B2827F2-CB3A-4671-B8E9-406C3F67399B}" dt="2022-01-24T20:36:09.130" v="2587" actId="478"/>
          <ac:spMkLst>
            <pc:docMk/>
            <pc:sldMk cId="575667317" sldId="1469"/>
            <ac:spMk id="3" creationId="{5EFC8B88-B266-457E-B6B0-CDC0A64ECC6D}"/>
          </ac:spMkLst>
        </pc:spChg>
        <pc:spChg chg="add mod">
          <ac:chgData name="Shaowei Wang" userId="e596398d-db6e-4c6b-9fe5-24de495b6c4d" providerId="ADAL" clId="{9B2827F2-CB3A-4671-B8E9-406C3F67399B}" dt="2022-01-24T20:36:07.390" v="2586" actId="1076"/>
          <ac:spMkLst>
            <pc:docMk/>
            <pc:sldMk cId="575667317" sldId="1469"/>
            <ac:spMk id="7" creationId="{DE36C85E-B9E2-40AE-960B-9A049ECA7684}"/>
          </ac:spMkLst>
        </pc:spChg>
        <pc:picChg chg="add mod">
          <ac:chgData name="Shaowei Wang" userId="e596398d-db6e-4c6b-9fe5-24de495b6c4d" providerId="ADAL" clId="{9B2827F2-CB3A-4671-B8E9-406C3F67399B}" dt="2022-01-24T20:35:58.700" v="2584" actId="1076"/>
          <ac:picMkLst>
            <pc:docMk/>
            <pc:sldMk cId="575667317" sldId="1469"/>
            <ac:picMk id="5" creationId="{1A5C5254-EE6C-46F4-AA2A-B7EBA9A5F9D0}"/>
          </ac:picMkLst>
        </pc:picChg>
      </pc:sldChg>
      <pc:sldChg chg="addSp modSp new mod">
        <pc:chgData name="Shaowei Wang" userId="e596398d-db6e-4c6b-9fe5-24de495b6c4d" providerId="ADAL" clId="{9B2827F2-CB3A-4671-B8E9-406C3F67399B}" dt="2022-01-24T22:10:02.913" v="3715" actId="1076"/>
        <pc:sldMkLst>
          <pc:docMk/>
          <pc:sldMk cId="3881600877" sldId="1470"/>
        </pc:sldMkLst>
        <pc:spChg chg="mod">
          <ac:chgData name="Shaowei Wang" userId="e596398d-db6e-4c6b-9fe5-24de495b6c4d" providerId="ADAL" clId="{9B2827F2-CB3A-4671-B8E9-406C3F67399B}" dt="2022-01-24T22:09:02.587" v="3713" actId="20577"/>
          <ac:spMkLst>
            <pc:docMk/>
            <pc:sldMk cId="3881600877" sldId="1470"/>
            <ac:spMk id="2" creationId="{6969AA10-9AE9-41E2-81AF-40F8BDE2F038}"/>
          </ac:spMkLst>
        </pc:spChg>
        <pc:picChg chg="add mod">
          <ac:chgData name="Shaowei Wang" userId="e596398d-db6e-4c6b-9fe5-24de495b6c4d" providerId="ADAL" clId="{9B2827F2-CB3A-4671-B8E9-406C3F67399B}" dt="2022-01-24T22:10:02.913" v="3715" actId="1076"/>
          <ac:picMkLst>
            <pc:docMk/>
            <pc:sldMk cId="3881600877" sldId="1470"/>
            <ac:picMk id="5122" creationId="{DAF68D2F-B119-4993-8478-3EF4897A9A1D}"/>
          </ac:picMkLst>
        </pc:picChg>
      </pc:sldChg>
      <pc:sldChg chg="addSp modSp new mod">
        <pc:chgData name="Shaowei Wang" userId="e596398d-db6e-4c6b-9fe5-24de495b6c4d" providerId="ADAL" clId="{9B2827F2-CB3A-4671-B8E9-406C3F67399B}" dt="2022-01-24T22:08:42.055" v="3671" actId="20577"/>
        <pc:sldMkLst>
          <pc:docMk/>
          <pc:sldMk cId="2860449849" sldId="1471"/>
        </pc:sldMkLst>
        <pc:spChg chg="mod">
          <ac:chgData name="Shaowei Wang" userId="e596398d-db6e-4c6b-9fe5-24de495b6c4d" providerId="ADAL" clId="{9B2827F2-CB3A-4671-B8E9-406C3F67399B}" dt="2022-01-24T22:08:42.055" v="3671" actId="20577"/>
          <ac:spMkLst>
            <pc:docMk/>
            <pc:sldMk cId="2860449849" sldId="1471"/>
            <ac:spMk id="2" creationId="{565633E6-507F-4E84-A60A-CF215E7E40D5}"/>
          </ac:spMkLst>
        </pc:spChg>
        <pc:picChg chg="add">
          <ac:chgData name="Shaowei Wang" userId="e596398d-db6e-4c6b-9fe5-24de495b6c4d" providerId="ADAL" clId="{9B2827F2-CB3A-4671-B8E9-406C3F67399B}" dt="2022-01-24T22:07:56.861" v="3659"/>
          <ac:picMkLst>
            <pc:docMk/>
            <pc:sldMk cId="2860449849" sldId="1471"/>
            <ac:picMk id="4098" creationId="{49462579-EB4C-412C-942C-EEBB86F7BC1F}"/>
          </ac:picMkLst>
        </pc:picChg>
      </pc:sldChg>
      <pc:sldChg chg="addSp delSp modSp new mod">
        <pc:chgData name="Shaowei Wang" userId="e596398d-db6e-4c6b-9fe5-24de495b6c4d" providerId="ADAL" clId="{9B2827F2-CB3A-4671-B8E9-406C3F67399B}" dt="2022-01-24T22:07:09.421" v="3658" actId="1076"/>
        <pc:sldMkLst>
          <pc:docMk/>
          <pc:sldMk cId="3639977100" sldId="1472"/>
        </pc:sldMkLst>
        <pc:spChg chg="mod">
          <ac:chgData name="Shaowei Wang" userId="e596398d-db6e-4c6b-9fe5-24de495b6c4d" providerId="ADAL" clId="{9B2827F2-CB3A-4671-B8E9-406C3F67399B}" dt="2022-01-24T22:07:03.409" v="3656" actId="1076"/>
          <ac:spMkLst>
            <pc:docMk/>
            <pc:sldMk cId="3639977100" sldId="1472"/>
            <ac:spMk id="2" creationId="{E0465710-EF52-478E-A538-236DA293856A}"/>
          </ac:spMkLst>
        </pc:spChg>
        <pc:spChg chg="del">
          <ac:chgData name="Shaowei Wang" userId="e596398d-db6e-4c6b-9fe5-24de495b6c4d" providerId="ADAL" clId="{9B2827F2-CB3A-4671-B8E9-406C3F67399B}" dt="2022-01-24T22:05:26.697" v="3648" actId="478"/>
          <ac:spMkLst>
            <pc:docMk/>
            <pc:sldMk cId="3639977100" sldId="1472"/>
            <ac:spMk id="3" creationId="{57EBA9A4-1E55-4203-B82E-B98669F2FF51}"/>
          </ac:spMkLst>
        </pc:spChg>
        <pc:spChg chg="add mod">
          <ac:chgData name="Shaowei Wang" userId="e596398d-db6e-4c6b-9fe5-24de495b6c4d" providerId="ADAL" clId="{9B2827F2-CB3A-4671-B8E9-406C3F67399B}" dt="2022-01-24T22:05:38.705" v="3653" actId="1076"/>
          <ac:spMkLst>
            <pc:docMk/>
            <pc:sldMk cId="3639977100" sldId="1472"/>
            <ac:spMk id="6" creationId="{1BD9233D-3DCF-4FBF-BE84-53DF992591E6}"/>
          </ac:spMkLst>
        </pc:spChg>
        <pc:picChg chg="add mod">
          <ac:chgData name="Shaowei Wang" userId="e596398d-db6e-4c6b-9fe5-24de495b6c4d" providerId="ADAL" clId="{9B2827F2-CB3A-4671-B8E9-406C3F67399B}" dt="2022-01-24T22:07:09.421" v="3658" actId="1076"/>
          <ac:picMkLst>
            <pc:docMk/>
            <pc:sldMk cId="3639977100" sldId="1472"/>
            <ac:picMk id="3074" creationId="{05794A57-5200-4877-8230-BCED1B97F369}"/>
          </ac:picMkLst>
        </pc:picChg>
      </pc:sldChg>
      <pc:sldChg chg="addSp modSp new mod">
        <pc:chgData name="Shaowei Wang" userId="e596398d-db6e-4c6b-9fe5-24de495b6c4d" providerId="ADAL" clId="{9B2827F2-CB3A-4671-B8E9-406C3F67399B}" dt="2022-01-25T17:18:38.019" v="3746" actId="20577"/>
        <pc:sldMkLst>
          <pc:docMk/>
          <pc:sldMk cId="3867728963" sldId="1473"/>
        </pc:sldMkLst>
        <pc:spChg chg="mod">
          <ac:chgData name="Shaowei Wang" userId="e596398d-db6e-4c6b-9fe5-24de495b6c4d" providerId="ADAL" clId="{9B2827F2-CB3A-4671-B8E9-406C3F67399B}" dt="2022-01-25T17:18:38.019" v="3746" actId="20577"/>
          <ac:spMkLst>
            <pc:docMk/>
            <pc:sldMk cId="3867728963" sldId="1473"/>
            <ac:spMk id="2" creationId="{48DC8299-A441-4D75-B980-FB75EB842600}"/>
          </ac:spMkLst>
        </pc:spChg>
        <pc:picChg chg="add mod">
          <ac:chgData name="Shaowei Wang" userId="e596398d-db6e-4c6b-9fe5-24de495b6c4d" providerId="ADAL" clId="{9B2827F2-CB3A-4671-B8E9-406C3F67399B}" dt="2022-01-25T17:18:30.827" v="3732" actId="1076"/>
          <ac:picMkLst>
            <pc:docMk/>
            <pc:sldMk cId="3867728963" sldId="1473"/>
            <ac:picMk id="4" creationId="{11337A65-B1AE-44D5-AE74-D1AB95C4B9C5}"/>
          </ac:picMkLst>
        </pc:picChg>
      </pc:sldChg>
    </pc:docChg>
  </pc:docChgLst>
  <pc:docChgLst>
    <pc:chgData name="Shaowei" userId="e596398d-db6e-4c6b-9fe5-24de495b6c4d" providerId="ADAL" clId="{E33BDDA6-A319-4107-8344-FDFF17FA1565}"/>
    <pc:docChg chg="undo custSel addSld delSld modSld">
      <pc:chgData name="Shaowei" userId="e596398d-db6e-4c6b-9fe5-24de495b6c4d" providerId="ADAL" clId="{E33BDDA6-A319-4107-8344-FDFF17FA1565}" dt="2021-01-19T03:42:49.485" v="870" actId="14100"/>
      <pc:docMkLst>
        <pc:docMk/>
      </pc:docMkLst>
      <pc:sldChg chg="modSp mod">
        <pc:chgData name="Shaowei" userId="e596398d-db6e-4c6b-9fe5-24de495b6c4d" providerId="ADAL" clId="{E33BDDA6-A319-4107-8344-FDFF17FA1565}" dt="2021-01-19T02:34:23.222" v="397" actId="108"/>
        <pc:sldMkLst>
          <pc:docMk/>
          <pc:sldMk cId="0" sldId="268"/>
        </pc:sldMkLst>
        <pc:spChg chg="mod">
          <ac:chgData name="Shaowei" userId="e596398d-db6e-4c6b-9fe5-24de495b6c4d" providerId="ADAL" clId="{E33BDDA6-A319-4107-8344-FDFF17FA1565}" dt="2021-01-19T02:34:23.222" v="397" actId="108"/>
          <ac:spMkLst>
            <pc:docMk/>
            <pc:sldMk cId="0" sldId="268"/>
            <ac:spMk id="211" creationId="{00000000-0000-0000-0000-000000000000}"/>
          </ac:spMkLst>
        </pc:spChg>
      </pc:sldChg>
      <pc:sldChg chg="del">
        <pc:chgData name="Shaowei" userId="e596398d-db6e-4c6b-9fe5-24de495b6c4d" providerId="ADAL" clId="{E33BDDA6-A319-4107-8344-FDFF17FA1565}" dt="2021-01-19T03:35:37.325" v="864" actId="47"/>
        <pc:sldMkLst>
          <pc:docMk/>
          <pc:sldMk cId="2376400844" sldId="314"/>
        </pc:sldMkLst>
      </pc:sldChg>
      <pc:sldChg chg="modSp mod">
        <pc:chgData name="Shaowei" userId="e596398d-db6e-4c6b-9fe5-24de495b6c4d" providerId="ADAL" clId="{E33BDDA6-A319-4107-8344-FDFF17FA1565}" dt="2021-01-19T03:34:45.880" v="863" actId="20577"/>
        <pc:sldMkLst>
          <pc:docMk/>
          <pc:sldMk cId="2387232638" sldId="391"/>
        </pc:sldMkLst>
        <pc:spChg chg="mod">
          <ac:chgData name="Shaowei" userId="e596398d-db6e-4c6b-9fe5-24de495b6c4d" providerId="ADAL" clId="{E33BDDA6-A319-4107-8344-FDFF17FA1565}" dt="2021-01-19T03:34:45.880" v="863" actId="20577"/>
          <ac:spMkLst>
            <pc:docMk/>
            <pc:sldMk cId="2387232638" sldId="391"/>
            <ac:spMk id="15363" creationId="{FE668736-5CA0-4CF4-AAA2-5F9C76BFD9F1}"/>
          </ac:spMkLst>
        </pc:spChg>
      </pc:sldChg>
      <pc:sldChg chg="modSp mod">
        <pc:chgData name="Shaowei" userId="e596398d-db6e-4c6b-9fe5-24de495b6c4d" providerId="ADAL" clId="{E33BDDA6-A319-4107-8344-FDFF17FA1565}" dt="2021-01-19T02:08:53.807" v="332" actId="20577"/>
        <pc:sldMkLst>
          <pc:docMk/>
          <pc:sldMk cId="0" sldId="410"/>
        </pc:sldMkLst>
        <pc:spChg chg="mod">
          <ac:chgData name="Shaowei" userId="e596398d-db6e-4c6b-9fe5-24de495b6c4d" providerId="ADAL" clId="{E33BDDA6-A319-4107-8344-FDFF17FA1565}" dt="2021-01-19T02:08:53.807" v="332" actId="20577"/>
          <ac:spMkLst>
            <pc:docMk/>
            <pc:sldMk cId="0" sldId="410"/>
            <ac:spMk id="29700" creationId="{1E1BA9E2-F6F7-4FDC-8F15-E19A6DBDE23E}"/>
          </ac:spMkLst>
        </pc:spChg>
      </pc:sldChg>
      <pc:sldChg chg="modSp mod">
        <pc:chgData name="Shaowei" userId="e596398d-db6e-4c6b-9fe5-24de495b6c4d" providerId="ADAL" clId="{E33BDDA6-A319-4107-8344-FDFF17FA1565}" dt="2021-01-19T02:16:12.267" v="368" actId="20577"/>
        <pc:sldMkLst>
          <pc:docMk/>
          <pc:sldMk cId="2581296373" sldId="411"/>
        </pc:sldMkLst>
        <pc:spChg chg="mod">
          <ac:chgData name="Shaowei" userId="e596398d-db6e-4c6b-9fe5-24de495b6c4d" providerId="ADAL" clId="{E33BDDA6-A319-4107-8344-FDFF17FA1565}" dt="2021-01-19T02:16:12.267" v="368" actId="20577"/>
          <ac:spMkLst>
            <pc:docMk/>
            <pc:sldMk cId="2581296373" sldId="411"/>
            <ac:spMk id="35844" creationId="{30CC43A7-51C2-46B7-B64B-2D2353AD30F4}"/>
          </ac:spMkLst>
        </pc:spChg>
      </pc:sldChg>
      <pc:sldChg chg="modSp mod">
        <pc:chgData name="Shaowei" userId="e596398d-db6e-4c6b-9fe5-24de495b6c4d" providerId="ADAL" clId="{E33BDDA6-A319-4107-8344-FDFF17FA1565}" dt="2021-01-19T03:31:54.877" v="794" actId="20577"/>
        <pc:sldMkLst>
          <pc:docMk/>
          <pc:sldMk cId="2840983401" sldId="412"/>
        </pc:sldMkLst>
        <pc:spChg chg="mod">
          <ac:chgData name="Shaowei" userId="e596398d-db6e-4c6b-9fe5-24de495b6c4d" providerId="ADAL" clId="{E33BDDA6-A319-4107-8344-FDFF17FA1565}" dt="2021-01-19T03:31:54.877" v="794" actId="20577"/>
          <ac:spMkLst>
            <pc:docMk/>
            <pc:sldMk cId="2840983401" sldId="412"/>
            <ac:spMk id="48131" creationId="{BA88B119-7F68-4A96-B62C-01FC96B6BE28}"/>
          </ac:spMkLst>
        </pc:spChg>
      </pc:sldChg>
      <pc:sldChg chg="modSp mod">
        <pc:chgData name="Shaowei" userId="e596398d-db6e-4c6b-9fe5-24de495b6c4d" providerId="ADAL" clId="{E33BDDA6-A319-4107-8344-FDFF17FA1565}" dt="2021-01-19T03:23:48.579" v="587" actId="20577"/>
        <pc:sldMkLst>
          <pc:docMk/>
          <pc:sldMk cId="0" sldId="414"/>
        </pc:sldMkLst>
        <pc:spChg chg="mod">
          <ac:chgData name="Shaowei" userId="e596398d-db6e-4c6b-9fe5-24de495b6c4d" providerId="ADAL" clId="{E33BDDA6-A319-4107-8344-FDFF17FA1565}" dt="2021-01-19T03:23:48.579" v="587" actId="20577"/>
          <ac:spMkLst>
            <pc:docMk/>
            <pc:sldMk cId="0" sldId="414"/>
            <ac:spMk id="31748" creationId="{F07F126A-E9A9-4FA7-874A-914C36BA977D}"/>
          </ac:spMkLst>
        </pc:spChg>
      </pc:sldChg>
      <pc:sldChg chg="modSp mod">
        <pc:chgData name="Shaowei" userId="e596398d-db6e-4c6b-9fe5-24de495b6c4d" providerId="ADAL" clId="{E33BDDA6-A319-4107-8344-FDFF17FA1565}" dt="2021-01-19T02:17:56.083" v="385" actId="20577"/>
        <pc:sldMkLst>
          <pc:docMk/>
          <pc:sldMk cId="88174242" sldId="415"/>
        </pc:sldMkLst>
        <pc:graphicFrameChg chg="modGraphic">
          <ac:chgData name="Shaowei" userId="e596398d-db6e-4c6b-9fe5-24de495b6c4d" providerId="ADAL" clId="{E33BDDA6-A319-4107-8344-FDFF17FA1565}" dt="2021-01-19T02:17:56.083" v="385" actId="20577"/>
          <ac:graphicFrameMkLst>
            <pc:docMk/>
            <pc:sldMk cId="88174242" sldId="415"/>
            <ac:graphicFrameMk id="2" creationId="{DBCB91E8-97A1-4D03-A7E5-A57B2DB6A1BF}"/>
          </ac:graphicFrameMkLst>
        </pc:graphicFrameChg>
      </pc:sldChg>
      <pc:sldChg chg="modSp mod">
        <pc:chgData name="Shaowei" userId="e596398d-db6e-4c6b-9fe5-24de495b6c4d" providerId="ADAL" clId="{E33BDDA6-A319-4107-8344-FDFF17FA1565}" dt="2021-01-19T03:23:16.593" v="586" actId="20577"/>
        <pc:sldMkLst>
          <pc:docMk/>
          <pc:sldMk cId="0" sldId="416"/>
        </pc:sldMkLst>
        <pc:spChg chg="mod">
          <ac:chgData name="Shaowei" userId="e596398d-db6e-4c6b-9fe5-24de495b6c4d" providerId="ADAL" clId="{E33BDDA6-A319-4107-8344-FDFF17FA1565}" dt="2021-01-19T03:23:16.593" v="586" actId="20577"/>
          <ac:spMkLst>
            <pc:docMk/>
            <pc:sldMk cId="0" sldId="416"/>
            <ac:spMk id="52227" creationId="{58214E30-97C2-4A00-BD4C-6A0444F2E60E}"/>
          </ac:spMkLst>
        </pc:spChg>
      </pc:sldChg>
      <pc:sldChg chg="add">
        <pc:chgData name="Shaowei" userId="e596398d-db6e-4c6b-9fe5-24de495b6c4d" providerId="ADAL" clId="{E33BDDA6-A319-4107-8344-FDFF17FA1565}" dt="2021-01-19T03:35:56.458" v="866"/>
        <pc:sldMkLst>
          <pc:docMk/>
          <pc:sldMk cId="3434877713" sldId="418"/>
        </pc:sldMkLst>
      </pc:sldChg>
      <pc:sldChg chg="modSp mod">
        <pc:chgData name="Shaowei" userId="e596398d-db6e-4c6b-9fe5-24de495b6c4d" providerId="ADAL" clId="{E33BDDA6-A319-4107-8344-FDFF17FA1565}" dt="2021-01-19T03:29:00.759" v="724" actId="20577"/>
        <pc:sldMkLst>
          <pc:docMk/>
          <pc:sldMk cId="0" sldId="432"/>
        </pc:sldMkLst>
        <pc:spChg chg="mod">
          <ac:chgData name="Shaowei" userId="e596398d-db6e-4c6b-9fe5-24de495b6c4d" providerId="ADAL" clId="{E33BDDA6-A319-4107-8344-FDFF17FA1565}" dt="2021-01-19T03:29:00.759" v="724" actId="20577"/>
          <ac:spMkLst>
            <pc:docMk/>
            <pc:sldMk cId="0" sldId="432"/>
            <ac:spMk id="33796" creationId="{0B5D07D6-2956-4E23-A56B-18D2F161B6AE}"/>
          </ac:spMkLst>
        </pc:spChg>
      </pc:sldChg>
      <pc:sldChg chg="modSp mod">
        <pc:chgData name="Shaowei" userId="e596398d-db6e-4c6b-9fe5-24de495b6c4d" providerId="ADAL" clId="{E33BDDA6-A319-4107-8344-FDFF17FA1565}" dt="2021-01-19T02:24:48.548" v="392" actId="20577"/>
        <pc:sldMkLst>
          <pc:docMk/>
          <pc:sldMk cId="3405872147" sldId="457"/>
        </pc:sldMkLst>
        <pc:spChg chg="mod">
          <ac:chgData name="Shaowei" userId="e596398d-db6e-4c6b-9fe5-24de495b6c4d" providerId="ADAL" clId="{E33BDDA6-A319-4107-8344-FDFF17FA1565}" dt="2021-01-19T02:24:48.548" v="392" actId="20577"/>
          <ac:spMkLst>
            <pc:docMk/>
            <pc:sldMk cId="3405872147" sldId="457"/>
            <ac:spMk id="45059" creationId="{2828FECD-1636-4FAD-9B09-177CA339AF5D}"/>
          </ac:spMkLst>
        </pc:spChg>
      </pc:sldChg>
      <pc:sldChg chg="modSp mod">
        <pc:chgData name="Shaowei" userId="e596398d-db6e-4c6b-9fe5-24de495b6c4d" providerId="ADAL" clId="{E33BDDA6-A319-4107-8344-FDFF17FA1565}" dt="2021-01-19T03:22:13.140" v="532" actId="5793"/>
        <pc:sldMkLst>
          <pc:docMk/>
          <pc:sldMk cId="1775677604" sldId="459"/>
        </pc:sldMkLst>
        <pc:spChg chg="mod">
          <ac:chgData name="Shaowei" userId="e596398d-db6e-4c6b-9fe5-24de495b6c4d" providerId="ADAL" clId="{E33BDDA6-A319-4107-8344-FDFF17FA1565}" dt="2021-01-19T03:22:13.140" v="532" actId="5793"/>
          <ac:spMkLst>
            <pc:docMk/>
            <pc:sldMk cId="1775677604" sldId="459"/>
            <ac:spMk id="52227" creationId="{9E29C266-EA82-45E2-A885-B0FCF10E8BEF}"/>
          </ac:spMkLst>
        </pc:spChg>
      </pc:sldChg>
      <pc:sldChg chg="modSp mod">
        <pc:chgData name="Shaowei" userId="e596398d-db6e-4c6b-9fe5-24de495b6c4d" providerId="ADAL" clId="{E33BDDA6-A319-4107-8344-FDFF17FA1565}" dt="2021-01-19T01:54:29.129" v="227" actId="20577"/>
        <pc:sldMkLst>
          <pc:docMk/>
          <pc:sldMk cId="4046361778" sldId="461"/>
        </pc:sldMkLst>
        <pc:spChg chg="mod">
          <ac:chgData name="Shaowei" userId="e596398d-db6e-4c6b-9fe5-24de495b6c4d" providerId="ADAL" clId="{E33BDDA6-A319-4107-8344-FDFF17FA1565}" dt="2021-01-19T01:54:29.129" v="227" actId="20577"/>
          <ac:spMkLst>
            <pc:docMk/>
            <pc:sldMk cId="4046361778" sldId="461"/>
            <ac:spMk id="6" creationId="{0652029D-36FE-4003-AB33-2D16E3A928E1}"/>
          </ac:spMkLst>
        </pc:spChg>
      </pc:sldChg>
      <pc:sldChg chg="modSp mod">
        <pc:chgData name="Shaowei" userId="e596398d-db6e-4c6b-9fe5-24de495b6c4d" providerId="ADAL" clId="{E33BDDA6-A319-4107-8344-FDFF17FA1565}" dt="2021-01-19T03:20:41.500" v="455" actId="20577"/>
        <pc:sldMkLst>
          <pc:docMk/>
          <pc:sldMk cId="2796421918" sldId="474"/>
        </pc:sldMkLst>
        <pc:spChg chg="mod">
          <ac:chgData name="Shaowei" userId="e596398d-db6e-4c6b-9fe5-24de495b6c4d" providerId="ADAL" clId="{E33BDDA6-A319-4107-8344-FDFF17FA1565}" dt="2021-01-19T03:20:41.500" v="455" actId="20577"/>
          <ac:spMkLst>
            <pc:docMk/>
            <pc:sldMk cId="2796421918" sldId="474"/>
            <ac:spMk id="9" creationId="{AF3A8406-D234-42F2-AEE7-4F8CDBD34D17}"/>
          </ac:spMkLst>
        </pc:spChg>
      </pc:sldChg>
      <pc:sldChg chg="modSp mod">
        <pc:chgData name="Shaowei" userId="e596398d-db6e-4c6b-9fe5-24de495b6c4d" providerId="ADAL" clId="{E33BDDA6-A319-4107-8344-FDFF17FA1565}" dt="2021-01-19T03:32:51.418" v="796" actId="13926"/>
        <pc:sldMkLst>
          <pc:docMk/>
          <pc:sldMk cId="2450484627" sldId="478"/>
        </pc:sldMkLst>
        <pc:spChg chg="mod">
          <ac:chgData name="Shaowei" userId="e596398d-db6e-4c6b-9fe5-24de495b6c4d" providerId="ADAL" clId="{E33BDDA6-A319-4107-8344-FDFF17FA1565}" dt="2021-01-19T03:32:51.418" v="796" actId="13926"/>
          <ac:spMkLst>
            <pc:docMk/>
            <pc:sldMk cId="2450484627" sldId="478"/>
            <ac:spMk id="10" creationId="{9DC45AA5-45DD-4BC0-95DB-828849334ADC}"/>
          </ac:spMkLst>
        </pc:spChg>
      </pc:sldChg>
      <pc:sldChg chg="addSp delSp modSp new mod">
        <pc:chgData name="Shaowei" userId="e596398d-db6e-4c6b-9fe5-24de495b6c4d" providerId="ADAL" clId="{E33BDDA6-A319-4107-8344-FDFF17FA1565}" dt="2021-01-19T03:27:27.346" v="594" actId="14100"/>
        <pc:sldMkLst>
          <pc:docMk/>
          <pc:sldMk cId="3799420866" sldId="481"/>
        </pc:sldMkLst>
        <pc:spChg chg="del">
          <ac:chgData name="Shaowei" userId="e596398d-db6e-4c6b-9fe5-24de495b6c4d" providerId="ADAL" clId="{E33BDDA6-A319-4107-8344-FDFF17FA1565}" dt="2021-01-19T03:23:57.559" v="589" actId="478"/>
          <ac:spMkLst>
            <pc:docMk/>
            <pc:sldMk cId="3799420866" sldId="481"/>
            <ac:spMk id="2" creationId="{8F6323D9-C81F-4CEB-A3A1-75770ED6573C}"/>
          </ac:spMkLst>
        </pc:spChg>
        <pc:spChg chg="add del">
          <ac:chgData name="Shaowei" userId="e596398d-db6e-4c6b-9fe5-24de495b6c4d" providerId="ADAL" clId="{E33BDDA6-A319-4107-8344-FDFF17FA1565}" dt="2021-01-19T03:26:56.098" v="591" actId="22"/>
          <ac:spMkLst>
            <pc:docMk/>
            <pc:sldMk cId="3799420866" sldId="481"/>
            <ac:spMk id="4" creationId="{2CAD9033-ABEF-4FE2-A8B3-E81EFAEE3D8A}"/>
          </ac:spMkLst>
        </pc:spChg>
        <pc:graphicFrameChg chg="add mod">
          <ac:chgData name="Shaowei" userId="e596398d-db6e-4c6b-9fe5-24de495b6c4d" providerId="ADAL" clId="{E33BDDA6-A319-4107-8344-FDFF17FA1565}" dt="2021-01-19T03:27:27.346" v="594" actId="14100"/>
          <ac:graphicFrameMkLst>
            <pc:docMk/>
            <pc:sldMk cId="3799420866" sldId="481"/>
            <ac:graphicFrameMk id="5" creationId="{2B6CC332-6B71-4D42-A691-97A0B22AE4BE}"/>
          </ac:graphicFrameMkLst>
        </pc:graphicFrameChg>
      </pc:sldChg>
      <pc:sldChg chg="addSp modSp new mod modAnim">
        <pc:chgData name="Shaowei" userId="e596398d-db6e-4c6b-9fe5-24de495b6c4d" providerId="ADAL" clId="{E33BDDA6-A319-4107-8344-FDFF17FA1565}" dt="2021-01-19T03:42:49.485" v="870" actId="14100"/>
        <pc:sldMkLst>
          <pc:docMk/>
          <pc:sldMk cId="125889584" sldId="482"/>
        </pc:sldMkLst>
        <pc:picChg chg="add mod">
          <ac:chgData name="Shaowei" userId="e596398d-db6e-4c6b-9fe5-24de495b6c4d" providerId="ADAL" clId="{E33BDDA6-A319-4107-8344-FDFF17FA1565}" dt="2021-01-19T03:42:49.485" v="870" actId="14100"/>
          <ac:picMkLst>
            <pc:docMk/>
            <pc:sldMk cId="125889584" sldId="482"/>
            <ac:picMk id="3" creationId="{C5BF67F9-DED9-436E-9571-5735143E923B}"/>
          </ac:picMkLst>
        </pc:picChg>
      </pc:sldChg>
    </pc:docChg>
  </pc:docChgLst>
  <pc:docChgLst>
    <pc:chgData name="Shaowei Wang" userId="e596398d-db6e-4c6b-9fe5-24de495b6c4d" providerId="ADAL" clId="{A6167187-D50B-4149-A506-CD7BF8ECD71A}"/>
    <pc:docChg chg="undo custSel addSld delSld modSld sldOrd">
      <pc:chgData name="Shaowei Wang" userId="e596398d-db6e-4c6b-9fe5-24de495b6c4d" providerId="ADAL" clId="{A6167187-D50B-4149-A506-CD7BF8ECD71A}" dt="2023-01-24T19:56:05.080" v="1323" actId="20577"/>
      <pc:docMkLst>
        <pc:docMk/>
      </pc:docMkLst>
      <pc:sldChg chg="modSp mod">
        <pc:chgData name="Shaowei Wang" userId="e596398d-db6e-4c6b-9fe5-24de495b6c4d" providerId="ADAL" clId="{A6167187-D50B-4149-A506-CD7BF8ECD71A}" dt="2023-01-09T19:08:13.790" v="325" actId="20577"/>
        <pc:sldMkLst>
          <pc:docMk/>
          <pc:sldMk cId="0" sldId="268"/>
        </pc:sldMkLst>
        <pc:graphicFrameChg chg="mod modGraphic">
          <ac:chgData name="Shaowei Wang" userId="e596398d-db6e-4c6b-9fe5-24de495b6c4d" providerId="ADAL" clId="{A6167187-D50B-4149-A506-CD7BF8ECD71A}" dt="2023-01-09T19:08:13.790" v="325" actId="20577"/>
          <ac:graphicFrameMkLst>
            <pc:docMk/>
            <pc:sldMk cId="0" sldId="268"/>
            <ac:graphicFrameMk id="2" creationId="{F91F1CE9-9E76-4251-AE67-F060ABD8F05B}"/>
          </ac:graphicFrameMkLst>
        </pc:graphicFrameChg>
      </pc:sldChg>
      <pc:sldChg chg="mod modShow">
        <pc:chgData name="Shaowei Wang" userId="e596398d-db6e-4c6b-9fe5-24de495b6c4d" providerId="ADAL" clId="{A6167187-D50B-4149-A506-CD7BF8ECD71A}" dt="2022-12-29T16:54:47.141" v="298" actId="729"/>
        <pc:sldMkLst>
          <pc:docMk/>
          <pc:sldMk cId="2872181522" sldId="270"/>
        </pc:sldMkLst>
      </pc:sldChg>
      <pc:sldChg chg="modSp mod">
        <pc:chgData name="Shaowei Wang" userId="e596398d-db6e-4c6b-9fe5-24de495b6c4d" providerId="ADAL" clId="{A6167187-D50B-4149-A506-CD7BF8ECD71A}" dt="2023-01-10T16:21:49.072" v="1253" actId="20577"/>
        <pc:sldMkLst>
          <pc:docMk/>
          <pc:sldMk cId="3663438789" sldId="271"/>
        </pc:sldMkLst>
        <pc:spChg chg="mod">
          <ac:chgData name="Shaowei Wang" userId="e596398d-db6e-4c6b-9fe5-24de495b6c4d" providerId="ADAL" clId="{A6167187-D50B-4149-A506-CD7BF8ECD71A}" dt="2023-01-10T16:21:49.072" v="1253" actId="20577"/>
          <ac:spMkLst>
            <pc:docMk/>
            <pc:sldMk cId="3663438789" sldId="271"/>
            <ac:spMk id="226" creationId="{00000000-0000-0000-0000-000000000000}"/>
          </ac:spMkLst>
        </pc:spChg>
      </pc:sldChg>
      <pc:sldChg chg="del">
        <pc:chgData name="Shaowei Wang" userId="e596398d-db6e-4c6b-9fe5-24de495b6c4d" providerId="ADAL" clId="{A6167187-D50B-4149-A506-CD7BF8ECD71A}" dt="2023-01-09T19:51:11.177" v="889" actId="47"/>
        <pc:sldMkLst>
          <pc:docMk/>
          <pc:sldMk cId="2394401494" sldId="298"/>
        </pc:sldMkLst>
      </pc:sldChg>
      <pc:sldChg chg="modSp add del mod">
        <pc:chgData name="Shaowei Wang" userId="e596398d-db6e-4c6b-9fe5-24de495b6c4d" providerId="ADAL" clId="{A6167187-D50B-4149-A506-CD7BF8ECD71A}" dt="2023-01-10T16:32:24.849" v="1271" actId="1076"/>
        <pc:sldMkLst>
          <pc:docMk/>
          <pc:sldMk cId="575728645" sldId="339"/>
        </pc:sldMkLst>
        <pc:spChg chg="mod">
          <ac:chgData name="Shaowei Wang" userId="e596398d-db6e-4c6b-9fe5-24de495b6c4d" providerId="ADAL" clId="{A6167187-D50B-4149-A506-CD7BF8ECD71A}" dt="2023-01-10T16:32:24.849" v="1271" actId="1076"/>
          <ac:spMkLst>
            <pc:docMk/>
            <pc:sldMk cId="575728645" sldId="339"/>
            <ac:spMk id="6" creationId="{00000000-0000-0000-0000-000000000000}"/>
          </ac:spMkLst>
        </pc:spChg>
      </pc:sldChg>
      <pc:sldChg chg="ord">
        <pc:chgData name="Shaowei Wang" userId="e596398d-db6e-4c6b-9fe5-24de495b6c4d" providerId="ADAL" clId="{A6167187-D50B-4149-A506-CD7BF8ECD71A}" dt="2023-01-09T19:58:00.052" v="938"/>
        <pc:sldMkLst>
          <pc:docMk/>
          <pc:sldMk cId="2486513654" sldId="344"/>
        </pc:sldMkLst>
      </pc:sldChg>
      <pc:sldChg chg="modSp mod">
        <pc:chgData name="Shaowei Wang" userId="e596398d-db6e-4c6b-9fe5-24de495b6c4d" providerId="ADAL" clId="{A6167187-D50B-4149-A506-CD7BF8ECD71A}" dt="2023-01-09T19:53:53.626" v="932" actId="313"/>
        <pc:sldMkLst>
          <pc:docMk/>
          <pc:sldMk cId="2033106087" sldId="368"/>
        </pc:sldMkLst>
        <pc:spChg chg="mod">
          <ac:chgData name="Shaowei Wang" userId="e596398d-db6e-4c6b-9fe5-24de495b6c4d" providerId="ADAL" clId="{A6167187-D50B-4149-A506-CD7BF8ECD71A}" dt="2023-01-09T19:53:53.626" v="932" actId="313"/>
          <ac:spMkLst>
            <pc:docMk/>
            <pc:sldMk cId="2033106087" sldId="368"/>
            <ac:spMk id="69635" creationId="{E4897081-2915-46CF-BD0E-2AB63EA63FEE}"/>
          </ac:spMkLst>
        </pc:spChg>
      </pc:sldChg>
      <pc:sldChg chg="modSp mod">
        <pc:chgData name="Shaowei Wang" userId="e596398d-db6e-4c6b-9fe5-24de495b6c4d" providerId="ADAL" clId="{A6167187-D50B-4149-A506-CD7BF8ECD71A}" dt="2023-01-09T20:23:20.316" v="1115" actId="404"/>
        <pc:sldMkLst>
          <pc:docMk/>
          <pc:sldMk cId="567003377" sldId="372"/>
        </pc:sldMkLst>
        <pc:spChg chg="mod">
          <ac:chgData name="Shaowei Wang" userId="e596398d-db6e-4c6b-9fe5-24de495b6c4d" providerId="ADAL" clId="{A6167187-D50B-4149-A506-CD7BF8ECD71A}" dt="2023-01-09T20:23:20.316" v="1115" actId="404"/>
          <ac:spMkLst>
            <pc:docMk/>
            <pc:sldMk cId="567003377" sldId="372"/>
            <ac:spMk id="55299" creationId="{FDDCCCE9-0D93-4EA6-8BCC-3368011B74CE}"/>
          </ac:spMkLst>
        </pc:spChg>
      </pc:sldChg>
      <pc:sldChg chg="modSp mod">
        <pc:chgData name="Shaowei Wang" userId="e596398d-db6e-4c6b-9fe5-24de495b6c4d" providerId="ADAL" clId="{A6167187-D50B-4149-A506-CD7BF8ECD71A}" dt="2023-01-10T16:21:25.958" v="1247" actId="20577"/>
        <pc:sldMkLst>
          <pc:docMk/>
          <pc:sldMk cId="2387232638" sldId="391"/>
        </pc:sldMkLst>
        <pc:spChg chg="mod">
          <ac:chgData name="Shaowei Wang" userId="e596398d-db6e-4c6b-9fe5-24de495b6c4d" providerId="ADAL" clId="{A6167187-D50B-4149-A506-CD7BF8ECD71A}" dt="2023-01-10T16:21:25.958" v="1247" actId="20577"/>
          <ac:spMkLst>
            <pc:docMk/>
            <pc:sldMk cId="2387232638" sldId="391"/>
            <ac:spMk id="15363" creationId="{FE668736-5CA0-4CF4-AAA2-5F9C76BFD9F1}"/>
          </ac:spMkLst>
        </pc:spChg>
      </pc:sldChg>
      <pc:sldChg chg="addSp delSp modSp modAnim">
        <pc:chgData name="Shaowei Wang" userId="e596398d-db6e-4c6b-9fe5-24de495b6c4d" providerId="ADAL" clId="{A6167187-D50B-4149-A506-CD7BF8ECD71A}" dt="2023-01-10T16:00:02.776" v="1212" actId="14100"/>
        <pc:sldMkLst>
          <pc:docMk/>
          <pc:sldMk cId="0" sldId="400"/>
        </pc:sldMkLst>
        <pc:picChg chg="del">
          <ac:chgData name="Shaowei Wang" userId="e596398d-db6e-4c6b-9fe5-24de495b6c4d" providerId="ADAL" clId="{A6167187-D50B-4149-A506-CD7BF8ECD71A}" dt="2023-01-10T15:58:14.829" v="1204" actId="478"/>
          <ac:picMkLst>
            <pc:docMk/>
            <pc:sldMk cId="0" sldId="400"/>
            <ac:picMk id="6" creationId="{6121102E-2E6F-486E-8AD9-17D0B82BD764}"/>
          </ac:picMkLst>
        </pc:picChg>
        <pc:picChg chg="mod">
          <ac:chgData name="Shaowei Wang" userId="e596398d-db6e-4c6b-9fe5-24de495b6c4d" providerId="ADAL" clId="{A6167187-D50B-4149-A506-CD7BF8ECD71A}" dt="2023-01-10T16:00:02.776" v="1212" actId="14100"/>
          <ac:picMkLst>
            <pc:docMk/>
            <pc:sldMk cId="0" sldId="400"/>
            <ac:picMk id="9" creationId="{C9E19F3E-F037-48F0-88A0-C9F11A3A6E98}"/>
          </ac:picMkLst>
        </pc:picChg>
        <pc:picChg chg="add mod">
          <ac:chgData name="Shaowei Wang" userId="e596398d-db6e-4c6b-9fe5-24de495b6c4d" providerId="ADAL" clId="{A6167187-D50B-4149-A506-CD7BF8ECD71A}" dt="2023-01-10T15:59:30.845" v="1208" actId="1076"/>
          <ac:picMkLst>
            <pc:docMk/>
            <pc:sldMk cId="0" sldId="400"/>
            <ac:picMk id="3074" creationId="{1BAE1E66-CDE5-CC78-B30C-17C9A25E0303}"/>
          </ac:picMkLst>
        </pc:picChg>
      </pc:sldChg>
      <pc:sldChg chg="ord">
        <pc:chgData name="Shaowei Wang" userId="e596398d-db6e-4c6b-9fe5-24de495b6c4d" providerId="ADAL" clId="{A6167187-D50B-4149-A506-CD7BF8ECD71A}" dt="2023-01-09T19:35:05.355" v="824"/>
        <pc:sldMkLst>
          <pc:docMk/>
          <pc:sldMk cId="0" sldId="402"/>
        </pc:sldMkLst>
      </pc:sldChg>
      <pc:sldChg chg="del">
        <pc:chgData name="Shaowei Wang" userId="e596398d-db6e-4c6b-9fe5-24de495b6c4d" providerId="ADAL" clId="{A6167187-D50B-4149-A506-CD7BF8ECD71A}" dt="2023-01-09T19:42:23.845" v="827" actId="47"/>
        <pc:sldMkLst>
          <pc:docMk/>
          <pc:sldMk cId="0" sldId="405"/>
        </pc:sldMkLst>
      </pc:sldChg>
      <pc:sldChg chg="add del">
        <pc:chgData name="Shaowei Wang" userId="e596398d-db6e-4c6b-9fe5-24de495b6c4d" providerId="ADAL" clId="{A6167187-D50B-4149-A506-CD7BF8ECD71A}" dt="2023-01-10T16:51:40.681" v="1304" actId="47"/>
        <pc:sldMkLst>
          <pc:docMk/>
          <pc:sldMk cId="0" sldId="408"/>
        </pc:sldMkLst>
      </pc:sldChg>
      <pc:sldChg chg="modSp mod">
        <pc:chgData name="Shaowei Wang" userId="e596398d-db6e-4c6b-9fe5-24de495b6c4d" providerId="ADAL" clId="{A6167187-D50B-4149-A506-CD7BF8ECD71A}" dt="2023-01-24T19:56:05.080" v="1323" actId="20577"/>
        <pc:sldMkLst>
          <pc:docMk/>
          <pc:sldMk cId="0" sldId="410"/>
        </pc:sldMkLst>
        <pc:spChg chg="mod">
          <ac:chgData name="Shaowei Wang" userId="e596398d-db6e-4c6b-9fe5-24de495b6c4d" providerId="ADAL" clId="{A6167187-D50B-4149-A506-CD7BF8ECD71A}" dt="2023-01-24T19:56:05.080" v="1323" actId="20577"/>
          <ac:spMkLst>
            <pc:docMk/>
            <pc:sldMk cId="0" sldId="410"/>
            <ac:spMk id="29700" creationId="{1E1BA9E2-F6F7-4FDC-8F15-E19A6DBDE23E}"/>
          </ac:spMkLst>
        </pc:spChg>
      </pc:sldChg>
      <pc:sldChg chg="modSp mod">
        <pc:chgData name="Shaowei Wang" userId="e596398d-db6e-4c6b-9fe5-24de495b6c4d" providerId="ADAL" clId="{A6167187-D50B-4149-A506-CD7BF8ECD71A}" dt="2023-01-09T19:23:10.970" v="492" actId="20577"/>
        <pc:sldMkLst>
          <pc:docMk/>
          <pc:sldMk cId="2581296373" sldId="411"/>
        </pc:sldMkLst>
        <pc:spChg chg="mod">
          <ac:chgData name="Shaowei Wang" userId="e596398d-db6e-4c6b-9fe5-24de495b6c4d" providerId="ADAL" clId="{A6167187-D50B-4149-A506-CD7BF8ECD71A}" dt="2023-01-09T19:23:10.970" v="492" actId="20577"/>
          <ac:spMkLst>
            <pc:docMk/>
            <pc:sldMk cId="2581296373" sldId="411"/>
            <ac:spMk id="9" creationId="{411AE06D-D5FB-46E8-B4E4-AB260AB34625}"/>
          </ac:spMkLst>
        </pc:spChg>
        <pc:spChg chg="mod">
          <ac:chgData name="Shaowei Wang" userId="e596398d-db6e-4c6b-9fe5-24de495b6c4d" providerId="ADAL" clId="{A6167187-D50B-4149-A506-CD7BF8ECD71A}" dt="2023-01-09T19:18:35.118" v="472" actId="20577"/>
          <ac:spMkLst>
            <pc:docMk/>
            <pc:sldMk cId="2581296373" sldId="411"/>
            <ac:spMk id="35844" creationId="{30CC43A7-51C2-46B7-B64B-2D2353AD30F4}"/>
          </ac:spMkLst>
        </pc:spChg>
      </pc:sldChg>
      <pc:sldChg chg="modSp mod">
        <pc:chgData name="Shaowei Wang" userId="e596398d-db6e-4c6b-9fe5-24de495b6c4d" providerId="ADAL" clId="{A6167187-D50B-4149-A506-CD7BF8ECD71A}" dt="2023-01-09T19:26:20.998" v="620" actId="20577"/>
        <pc:sldMkLst>
          <pc:docMk/>
          <pc:sldMk cId="2840983401" sldId="412"/>
        </pc:sldMkLst>
        <pc:spChg chg="mod">
          <ac:chgData name="Shaowei Wang" userId="e596398d-db6e-4c6b-9fe5-24de495b6c4d" providerId="ADAL" clId="{A6167187-D50B-4149-A506-CD7BF8ECD71A}" dt="2022-12-29T16:52:48.972" v="291" actId="20577"/>
          <ac:spMkLst>
            <pc:docMk/>
            <pc:sldMk cId="2840983401" sldId="412"/>
            <ac:spMk id="9" creationId="{0D497ED4-7EAD-44E8-BD34-1F8FCAEC35D1}"/>
          </ac:spMkLst>
        </pc:spChg>
        <pc:spChg chg="mod">
          <ac:chgData name="Shaowei Wang" userId="e596398d-db6e-4c6b-9fe5-24de495b6c4d" providerId="ADAL" clId="{A6167187-D50B-4149-A506-CD7BF8ECD71A}" dt="2023-01-09T19:26:20.998" v="620" actId="20577"/>
          <ac:spMkLst>
            <pc:docMk/>
            <pc:sldMk cId="2840983401" sldId="412"/>
            <ac:spMk id="48131" creationId="{BA88B119-7F68-4A96-B62C-01FC96B6BE28}"/>
          </ac:spMkLst>
        </pc:spChg>
      </pc:sldChg>
      <pc:sldChg chg="modSp mod">
        <pc:chgData name="Shaowei Wang" userId="e596398d-db6e-4c6b-9fe5-24de495b6c4d" providerId="ADAL" clId="{A6167187-D50B-4149-A506-CD7BF8ECD71A}" dt="2023-01-09T19:24:35.657" v="584" actId="207"/>
        <pc:sldMkLst>
          <pc:docMk/>
          <pc:sldMk cId="0" sldId="414"/>
        </pc:sldMkLst>
        <pc:spChg chg="mod">
          <ac:chgData name="Shaowei Wang" userId="e596398d-db6e-4c6b-9fe5-24de495b6c4d" providerId="ADAL" clId="{A6167187-D50B-4149-A506-CD7BF8ECD71A}" dt="2023-01-09T19:24:35.657" v="584" actId="207"/>
          <ac:spMkLst>
            <pc:docMk/>
            <pc:sldMk cId="0" sldId="414"/>
            <ac:spMk id="31748" creationId="{F07F126A-E9A9-4FA7-874A-914C36BA977D}"/>
          </ac:spMkLst>
        </pc:spChg>
      </pc:sldChg>
      <pc:sldChg chg="modSp mod">
        <pc:chgData name="Shaowei Wang" userId="e596398d-db6e-4c6b-9fe5-24de495b6c4d" providerId="ADAL" clId="{A6167187-D50B-4149-A506-CD7BF8ECD71A}" dt="2023-01-09T19:24:16.422" v="581" actId="20577"/>
        <pc:sldMkLst>
          <pc:docMk/>
          <pc:sldMk cId="0" sldId="416"/>
        </pc:sldMkLst>
        <pc:spChg chg="mod">
          <ac:chgData name="Shaowei Wang" userId="e596398d-db6e-4c6b-9fe5-24de495b6c4d" providerId="ADAL" clId="{A6167187-D50B-4149-A506-CD7BF8ECD71A}" dt="2023-01-09T19:23:20.064" v="498" actId="20577"/>
          <ac:spMkLst>
            <pc:docMk/>
            <pc:sldMk cId="0" sldId="416"/>
            <ac:spMk id="9" creationId="{EA71C58F-DEC7-4167-9836-1E35F1EA4AE7}"/>
          </ac:spMkLst>
        </pc:spChg>
        <pc:spChg chg="mod">
          <ac:chgData name="Shaowei Wang" userId="e596398d-db6e-4c6b-9fe5-24de495b6c4d" providerId="ADAL" clId="{A6167187-D50B-4149-A506-CD7BF8ECD71A}" dt="2023-01-09T19:24:16.422" v="581" actId="20577"/>
          <ac:spMkLst>
            <pc:docMk/>
            <pc:sldMk cId="0" sldId="416"/>
            <ac:spMk id="52227" creationId="{58214E30-97C2-4A00-BD4C-6A0444F2E60E}"/>
          </ac:spMkLst>
        </pc:spChg>
      </pc:sldChg>
      <pc:sldChg chg="mod modShow">
        <pc:chgData name="Shaowei Wang" userId="e596398d-db6e-4c6b-9fe5-24de495b6c4d" providerId="ADAL" clId="{A6167187-D50B-4149-A506-CD7BF8ECD71A}" dt="2023-01-09T19:52:21.124" v="898" actId="729"/>
        <pc:sldMkLst>
          <pc:docMk/>
          <pc:sldMk cId="3434877713" sldId="418"/>
        </pc:sldMkLst>
      </pc:sldChg>
      <pc:sldChg chg="addSp delSp modSp mod modAnim">
        <pc:chgData name="Shaowei Wang" userId="e596398d-db6e-4c6b-9fe5-24de495b6c4d" providerId="ADAL" clId="{A6167187-D50B-4149-A506-CD7BF8ECD71A}" dt="2023-01-09T20:28:05.729" v="1150"/>
        <pc:sldMkLst>
          <pc:docMk/>
          <pc:sldMk cId="0" sldId="430"/>
        </pc:sldMkLst>
        <pc:spChg chg="add del">
          <ac:chgData name="Shaowei Wang" userId="e596398d-db6e-4c6b-9fe5-24de495b6c4d" providerId="ADAL" clId="{A6167187-D50B-4149-A506-CD7BF8ECD71A}" dt="2023-01-09T20:27:41.333" v="1144" actId="478"/>
          <ac:spMkLst>
            <pc:docMk/>
            <pc:sldMk cId="0" sldId="430"/>
            <ac:spMk id="6" creationId="{946A5512-712A-F7D2-9A76-4912FA1CCDE3}"/>
          </ac:spMkLst>
        </pc:spChg>
        <pc:spChg chg="add mod">
          <ac:chgData name="Shaowei Wang" userId="e596398d-db6e-4c6b-9fe5-24de495b6c4d" providerId="ADAL" clId="{A6167187-D50B-4149-A506-CD7BF8ECD71A}" dt="2023-01-09T20:27:46.038" v="1146" actId="14100"/>
          <ac:spMkLst>
            <pc:docMk/>
            <pc:sldMk cId="0" sldId="430"/>
            <ac:spMk id="7" creationId="{2B74AC3F-9BB4-8E9F-B519-F4DCB0FF57AD}"/>
          </ac:spMkLst>
        </pc:spChg>
        <pc:spChg chg="mod">
          <ac:chgData name="Shaowei Wang" userId="e596398d-db6e-4c6b-9fe5-24de495b6c4d" providerId="ADAL" clId="{A6167187-D50B-4149-A506-CD7BF8ECD71A}" dt="2023-01-09T20:25:22.706" v="1135" actId="20577"/>
          <ac:spMkLst>
            <pc:docMk/>
            <pc:sldMk cId="0" sldId="430"/>
            <ac:spMk id="65539" creationId="{985D50F7-585E-448A-B530-FED722664BE8}"/>
          </ac:spMkLst>
        </pc:spChg>
        <pc:picChg chg="add del mod">
          <ac:chgData name="Shaowei Wang" userId="e596398d-db6e-4c6b-9fe5-24de495b6c4d" providerId="ADAL" clId="{A6167187-D50B-4149-A506-CD7BF8ECD71A}" dt="2023-01-09T20:25:52.190" v="1138" actId="478"/>
          <ac:picMkLst>
            <pc:docMk/>
            <pc:sldMk cId="0" sldId="430"/>
            <ac:picMk id="3" creationId="{E067086F-5505-97D6-4D89-C0D532ECBD78}"/>
          </ac:picMkLst>
        </pc:picChg>
        <pc:picChg chg="add del mod">
          <ac:chgData name="Shaowei Wang" userId="e596398d-db6e-4c6b-9fe5-24de495b6c4d" providerId="ADAL" clId="{A6167187-D50B-4149-A506-CD7BF8ECD71A}" dt="2023-01-09T20:25:52.190" v="1138" actId="478"/>
          <ac:picMkLst>
            <pc:docMk/>
            <pc:sldMk cId="0" sldId="430"/>
            <ac:picMk id="4" creationId="{AAA2D3AF-DDAD-27D4-A5D9-A55385590890}"/>
          </ac:picMkLst>
        </pc:picChg>
        <pc:picChg chg="add mod">
          <ac:chgData name="Shaowei Wang" userId="e596398d-db6e-4c6b-9fe5-24de495b6c4d" providerId="ADAL" clId="{A6167187-D50B-4149-A506-CD7BF8ECD71A}" dt="2023-01-09T20:25:59.907" v="1142" actId="14100"/>
          <ac:picMkLst>
            <pc:docMk/>
            <pc:sldMk cId="0" sldId="430"/>
            <ac:picMk id="5" creationId="{C931439F-B246-A379-291D-D64075A925AB}"/>
          </ac:picMkLst>
        </pc:picChg>
        <pc:picChg chg="add mod">
          <ac:chgData name="Shaowei Wang" userId="e596398d-db6e-4c6b-9fe5-24de495b6c4d" providerId="ADAL" clId="{A6167187-D50B-4149-A506-CD7BF8ECD71A}" dt="2023-01-09T20:28:00.010" v="1149" actId="1076"/>
          <ac:picMkLst>
            <pc:docMk/>
            <pc:sldMk cId="0" sldId="430"/>
            <ac:picMk id="9" creationId="{C82C22E8-D1D9-2019-AD36-E3BE9652093F}"/>
          </ac:picMkLst>
        </pc:picChg>
      </pc:sldChg>
      <pc:sldChg chg="modSp mod">
        <pc:chgData name="Shaowei Wang" userId="e596398d-db6e-4c6b-9fe5-24de495b6c4d" providerId="ADAL" clId="{A6167187-D50B-4149-A506-CD7BF8ECD71A}" dt="2023-01-09T19:25:47.840" v="619" actId="20577"/>
        <pc:sldMkLst>
          <pc:docMk/>
          <pc:sldMk cId="0" sldId="432"/>
        </pc:sldMkLst>
        <pc:spChg chg="mod">
          <ac:chgData name="Shaowei Wang" userId="e596398d-db6e-4c6b-9fe5-24de495b6c4d" providerId="ADAL" clId="{A6167187-D50B-4149-A506-CD7BF8ECD71A}" dt="2023-01-09T19:25:47.840" v="619" actId="20577"/>
          <ac:spMkLst>
            <pc:docMk/>
            <pc:sldMk cId="0" sldId="432"/>
            <ac:spMk id="33796" creationId="{0B5D07D6-2956-4E23-A56B-18D2F161B6AE}"/>
          </ac:spMkLst>
        </pc:spChg>
      </pc:sldChg>
      <pc:sldChg chg="add del">
        <pc:chgData name="Shaowei Wang" userId="e596398d-db6e-4c6b-9fe5-24de495b6c4d" providerId="ADAL" clId="{A6167187-D50B-4149-A506-CD7BF8ECD71A}" dt="2023-01-09T19:55:02.925" v="933" actId="47"/>
        <pc:sldMkLst>
          <pc:docMk/>
          <pc:sldMk cId="0" sldId="435"/>
        </pc:sldMkLst>
      </pc:sldChg>
      <pc:sldChg chg="del">
        <pc:chgData name="Shaowei Wang" userId="e596398d-db6e-4c6b-9fe5-24de495b6c4d" providerId="ADAL" clId="{A6167187-D50B-4149-A506-CD7BF8ECD71A}" dt="2023-01-09T19:48:57.236" v="888" actId="47"/>
        <pc:sldMkLst>
          <pc:docMk/>
          <pc:sldMk cId="0" sldId="437"/>
        </pc:sldMkLst>
      </pc:sldChg>
      <pc:sldChg chg="add mod modShow">
        <pc:chgData name="Shaowei Wang" userId="e596398d-db6e-4c6b-9fe5-24de495b6c4d" providerId="ADAL" clId="{A6167187-D50B-4149-A506-CD7BF8ECD71A}" dt="2023-01-09T19:52:21.124" v="898" actId="729"/>
        <pc:sldMkLst>
          <pc:docMk/>
          <pc:sldMk cId="882354289" sldId="438"/>
        </pc:sldMkLst>
      </pc:sldChg>
      <pc:sldChg chg="add mod modShow">
        <pc:chgData name="Shaowei Wang" userId="e596398d-db6e-4c6b-9fe5-24de495b6c4d" providerId="ADAL" clId="{A6167187-D50B-4149-A506-CD7BF8ECD71A}" dt="2023-01-09T19:52:21.124" v="898" actId="729"/>
        <pc:sldMkLst>
          <pc:docMk/>
          <pc:sldMk cId="111542428" sldId="440"/>
        </pc:sldMkLst>
      </pc:sldChg>
      <pc:sldChg chg="add mod modShow">
        <pc:chgData name="Shaowei Wang" userId="e596398d-db6e-4c6b-9fe5-24de495b6c4d" providerId="ADAL" clId="{A6167187-D50B-4149-A506-CD7BF8ECD71A}" dt="2023-01-09T19:52:21.124" v="898" actId="729"/>
        <pc:sldMkLst>
          <pc:docMk/>
          <pc:sldMk cId="3503081640" sldId="442"/>
        </pc:sldMkLst>
      </pc:sldChg>
      <pc:sldChg chg="addSp delSp modSp mod ord">
        <pc:chgData name="Shaowei Wang" userId="e596398d-db6e-4c6b-9fe5-24de495b6c4d" providerId="ADAL" clId="{A6167187-D50B-4149-A506-CD7BF8ECD71A}" dt="2023-01-09T20:23:26.375" v="1116" actId="478"/>
        <pc:sldMkLst>
          <pc:docMk/>
          <pc:sldMk cId="0" sldId="444"/>
        </pc:sldMkLst>
        <pc:spChg chg="add del mod">
          <ac:chgData name="Shaowei Wang" userId="e596398d-db6e-4c6b-9fe5-24de495b6c4d" providerId="ADAL" clId="{A6167187-D50B-4149-A506-CD7BF8ECD71A}" dt="2023-01-09T20:23:26.375" v="1116" actId="478"/>
          <ac:spMkLst>
            <pc:docMk/>
            <pc:sldMk cId="0" sldId="444"/>
            <ac:spMk id="4" creationId="{9AB621C2-5126-21C3-1059-85AA60B9197C}"/>
          </ac:spMkLst>
        </pc:spChg>
      </pc:sldChg>
      <pc:sldChg chg="add del">
        <pc:chgData name="Shaowei Wang" userId="e596398d-db6e-4c6b-9fe5-24de495b6c4d" providerId="ADAL" clId="{A6167187-D50B-4149-A506-CD7BF8ECD71A}" dt="2023-01-09T19:55:04.361" v="934" actId="47"/>
        <pc:sldMkLst>
          <pc:docMk/>
          <pc:sldMk cId="0" sldId="445"/>
        </pc:sldMkLst>
      </pc:sldChg>
      <pc:sldChg chg="del">
        <pc:chgData name="Shaowei Wang" userId="e596398d-db6e-4c6b-9fe5-24de495b6c4d" providerId="ADAL" clId="{A6167187-D50B-4149-A506-CD7BF8ECD71A}" dt="2023-01-09T19:52:12.134" v="896" actId="2696"/>
        <pc:sldMkLst>
          <pc:docMk/>
          <pc:sldMk cId="3366262648" sldId="446"/>
        </pc:sldMkLst>
      </pc:sldChg>
      <pc:sldChg chg="add mod modShow">
        <pc:chgData name="Shaowei Wang" userId="e596398d-db6e-4c6b-9fe5-24de495b6c4d" providerId="ADAL" clId="{A6167187-D50B-4149-A506-CD7BF8ECD71A}" dt="2023-01-09T19:52:21.124" v="898" actId="729"/>
        <pc:sldMkLst>
          <pc:docMk/>
          <pc:sldMk cId="1886483528" sldId="447"/>
        </pc:sldMkLst>
      </pc:sldChg>
      <pc:sldChg chg="mod modShow">
        <pc:chgData name="Shaowei Wang" userId="e596398d-db6e-4c6b-9fe5-24de495b6c4d" providerId="ADAL" clId="{A6167187-D50B-4149-A506-CD7BF8ECD71A}" dt="2023-01-09T19:52:21.124" v="898" actId="729"/>
        <pc:sldMkLst>
          <pc:docMk/>
          <pc:sldMk cId="0" sldId="448"/>
        </pc:sldMkLst>
      </pc:sldChg>
      <pc:sldChg chg="modSp mod">
        <pc:chgData name="Shaowei Wang" userId="e596398d-db6e-4c6b-9fe5-24de495b6c4d" providerId="ADAL" clId="{A6167187-D50B-4149-A506-CD7BF8ECD71A}" dt="2023-01-09T19:17:36.605" v="416" actId="20577"/>
        <pc:sldMkLst>
          <pc:docMk/>
          <pc:sldMk cId="0" sldId="449"/>
        </pc:sldMkLst>
        <pc:spChg chg="mod">
          <ac:chgData name="Shaowei Wang" userId="e596398d-db6e-4c6b-9fe5-24de495b6c4d" providerId="ADAL" clId="{A6167187-D50B-4149-A506-CD7BF8ECD71A}" dt="2023-01-09T19:17:36.605" v="416" actId="20577"/>
          <ac:spMkLst>
            <pc:docMk/>
            <pc:sldMk cId="0" sldId="449"/>
            <ac:spMk id="3" creationId="{B5AF2479-9C44-42D0-8B92-3B54668E8147}"/>
          </ac:spMkLst>
        </pc:spChg>
      </pc:sldChg>
      <pc:sldChg chg="modSp del">
        <pc:chgData name="Shaowei Wang" userId="e596398d-db6e-4c6b-9fe5-24de495b6c4d" providerId="ADAL" clId="{A6167187-D50B-4149-A506-CD7BF8ECD71A}" dt="2023-01-10T16:11:26.470" v="1214" actId="47"/>
        <pc:sldMkLst>
          <pc:docMk/>
          <pc:sldMk cId="0" sldId="454"/>
        </pc:sldMkLst>
        <pc:picChg chg="mod">
          <ac:chgData name="Shaowei Wang" userId="e596398d-db6e-4c6b-9fe5-24de495b6c4d" providerId="ADAL" clId="{A6167187-D50B-4149-A506-CD7BF8ECD71A}" dt="2023-01-10T16:11:15.087" v="1213" actId="1036"/>
          <ac:picMkLst>
            <pc:docMk/>
            <pc:sldMk cId="0" sldId="454"/>
            <ac:picMk id="1026" creationId="{551B6950-46E0-41EE-B934-D2CFDBEE7EEF}"/>
          </ac:picMkLst>
        </pc:picChg>
      </pc:sldChg>
      <pc:sldChg chg="modSp mod">
        <pc:chgData name="Shaowei Wang" userId="e596398d-db6e-4c6b-9fe5-24de495b6c4d" providerId="ADAL" clId="{A6167187-D50B-4149-A506-CD7BF8ECD71A}" dt="2023-01-09T19:19:44.719" v="473" actId="20577"/>
        <pc:sldMkLst>
          <pc:docMk/>
          <pc:sldMk cId="3405872147" sldId="457"/>
        </pc:sldMkLst>
        <pc:spChg chg="mod">
          <ac:chgData name="Shaowei Wang" userId="e596398d-db6e-4c6b-9fe5-24de495b6c4d" providerId="ADAL" clId="{A6167187-D50B-4149-A506-CD7BF8ECD71A}" dt="2023-01-09T19:19:44.719" v="473" actId="20577"/>
          <ac:spMkLst>
            <pc:docMk/>
            <pc:sldMk cId="3405872147" sldId="457"/>
            <ac:spMk id="45059" creationId="{2828FECD-1636-4FAD-9B09-177CA339AF5D}"/>
          </ac:spMkLst>
        </pc:spChg>
      </pc:sldChg>
      <pc:sldChg chg="modSp mod">
        <pc:chgData name="Shaowei Wang" userId="e596398d-db6e-4c6b-9fe5-24de495b6c4d" providerId="ADAL" clId="{A6167187-D50B-4149-A506-CD7BF8ECD71A}" dt="2023-01-09T19:22:42.617" v="487" actId="6549"/>
        <pc:sldMkLst>
          <pc:docMk/>
          <pc:sldMk cId="1775677604" sldId="459"/>
        </pc:sldMkLst>
        <pc:spChg chg="mod">
          <ac:chgData name="Shaowei Wang" userId="e596398d-db6e-4c6b-9fe5-24de495b6c4d" providerId="ADAL" clId="{A6167187-D50B-4149-A506-CD7BF8ECD71A}" dt="2023-01-09T19:22:42.617" v="487" actId="6549"/>
          <ac:spMkLst>
            <pc:docMk/>
            <pc:sldMk cId="1775677604" sldId="459"/>
            <ac:spMk id="9" creationId="{F78148C5-B78D-416F-A1FE-3877F138DA7B}"/>
          </ac:spMkLst>
        </pc:spChg>
        <pc:spChg chg="mod">
          <ac:chgData name="Shaowei Wang" userId="e596398d-db6e-4c6b-9fe5-24de495b6c4d" providerId="ADAL" clId="{A6167187-D50B-4149-A506-CD7BF8ECD71A}" dt="2023-01-09T19:21:01.944" v="486" actId="20577"/>
          <ac:spMkLst>
            <pc:docMk/>
            <pc:sldMk cId="1775677604" sldId="459"/>
            <ac:spMk id="52227" creationId="{9E29C266-EA82-45E2-A885-B0FCF10E8BEF}"/>
          </ac:spMkLst>
        </pc:spChg>
      </pc:sldChg>
      <pc:sldChg chg="del ord">
        <pc:chgData name="Shaowei Wang" userId="e596398d-db6e-4c6b-9fe5-24de495b6c4d" providerId="ADAL" clId="{A6167187-D50B-4149-A506-CD7BF8ECD71A}" dt="2023-01-09T19:35:10.248" v="825" actId="47"/>
        <pc:sldMkLst>
          <pc:docMk/>
          <pc:sldMk cId="0" sldId="460"/>
        </pc:sldMkLst>
      </pc:sldChg>
      <pc:sldChg chg="modSp mod">
        <pc:chgData name="Shaowei Wang" userId="e596398d-db6e-4c6b-9fe5-24de495b6c4d" providerId="ADAL" clId="{A6167187-D50B-4149-A506-CD7BF8ECD71A}" dt="2023-01-10T16:49:03.713" v="1302" actId="20577"/>
        <pc:sldMkLst>
          <pc:docMk/>
          <pc:sldMk cId="4046361778" sldId="461"/>
        </pc:sldMkLst>
        <pc:spChg chg="mod">
          <ac:chgData name="Shaowei Wang" userId="e596398d-db6e-4c6b-9fe5-24de495b6c4d" providerId="ADAL" clId="{A6167187-D50B-4149-A506-CD7BF8ECD71A}" dt="2023-01-10T16:49:03.713" v="1302" actId="20577"/>
          <ac:spMkLst>
            <pc:docMk/>
            <pc:sldMk cId="4046361778" sldId="461"/>
            <ac:spMk id="6" creationId="{0652029D-36FE-4003-AB33-2D16E3A928E1}"/>
          </ac:spMkLst>
        </pc:spChg>
      </pc:sldChg>
      <pc:sldChg chg="addSp delSp modSp mod">
        <pc:chgData name="Shaowei Wang" userId="e596398d-db6e-4c6b-9fe5-24de495b6c4d" providerId="ADAL" clId="{A6167187-D50B-4149-A506-CD7BF8ECD71A}" dt="2023-01-09T23:13:18.099" v="1175" actId="20577"/>
        <pc:sldMkLst>
          <pc:docMk/>
          <pc:sldMk cId="2068327938" sldId="468"/>
        </pc:sldMkLst>
        <pc:graphicFrameChg chg="add mod modGraphic">
          <ac:chgData name="Shaowei Wang" userId="e596398d-db6e-4c6b-9fe5-24de495b6c4d" providerId="ADAL" clId="{A6167187-D50B-4149-A506-CD7BF8ECD71A}" dt="2023-01-09T23:13:11.986" v="1170" actId="1076"/>
          <ac:graphicFrameMkLst>
            <pc:docMk/>
            <pc:sldMk cId="2068327938" sldId="468"/>
            <ac:graphicFrameMk id="2" creationId="{7D32DB59-6FD4-A0C2-9D7D-3E7B6AC5DB31}"/>
          </ac:graphicFrameMkLst>
        </pc:graphicFrameChg>
        <pc:graphicFrameChg chg="add mod">
          <ac:chgData name="Shaowei Wang" userId="e596398d-db6e-4c6b-9fe5-24de495b6c4d" providerId="ADAL" clId="{A6167187-D50B-4149-A506-CD7BF8ECD71A}" dt="2023-01-09T23:13:18.099" v="1175" actId="20577"/>
          <ac:graphicFrameMkLst>
            <pc:docMk/>
            <pc:sldMk cId="2068327938" sldId="468"/>
            <ac:graphicFrameMk id="3" creationId="{5B0B0FCA-2CE5-4F08-2976-4DCC97366C7E}"/>
          </ac:graphicFrameMkLst>
        </pc:graphicFrameChg>
        <pc:picChg chg="del">
          <ac:chgData name="Shaowei Wang" userId="e596398d-db6e-4c6b-9fe5-24de495b6c4d" providerId="ADAL" clId="{A6167187-D50B-4149-A506-CD7BF8ECD71A}" dt="2023-01-09T23:06:14.635" v="1151" actId="478"/>
          <ac:picMkLst>
            <pc:docMk/>
            <pc:sldMk cId="2068327938" sldId="468"/>
            <ac:picMk id="1026" creationId="{551B6950-46E0-41EE-B934-D2CFDBEE7EEF}"/>
          </ac:picMkLst>
        </pc:picChg>
      </pc:sldChg>
      <pc:sldChg chg="modSp mod">
        <pc:chgData name="Shaowei Wang" userId="e596398d-db6e-4c6b-9fe5-24de495b6c4d" providerId="ADAL" clId="{A6167187-D50B-4149-A506-CD7BF8ECD71A}" dt="2023-01-09T19:13:30.641" v="340" actId="20577"/>
        <pc:sldMkLst>
          <pc:docMk/>
          <pc:sldMk cId="3018175949" sldId="469"/>
        </pc:sldMkLst>
        <pc:spChg chg="mod">
          <ac:chgData name="Shaowei Wang" userId="e596398d-db6e-4c6b-9fe5-24de495b6c4d" providerId="ADAL" clId="{A6167187-D50B-4149-A506-CD7BF8ECD71A}" dt="2023-01-09T19:13:30.641" v="340" actId="20577"/>
          <ac:spMkLst>
            <pc:docMk/>
            <pc:sldMk cId="3018175949" sldId="469"/>
            <ac:spMk id="10" creationId="{9DC45AA5-45DD-4BC0-95DB-828849334ADC}"/>
          </ac:spMkLst>
        </pc:spChg>
      </pc:sldChg>
      <pc:sldChg chg="modSp mod">
        <pc:chgData name="Shaowei Wang" userId="e596398d-db6e-4c6b-9fe5-24de495b6c4d" providerId="ADAL" clId="{A6167187-D50B-4149-A506-CD7BF8ECD71A}" dt="2023-01-09T19:23:05.403" v="491" actId="20577"/>
        <pc:sldMkLst>
          <pc:docMk/>
          <pc:sldMk cId="603669068" sldId="470"/>
        </pc:sldMkLst>
        <pc:spChg chg="mod">
          <ac:chgData name="Shaowei Wang" userId="e596398d-db6e-4c6b-9fe5-24de495b6c4d" providerId="ADAL" clId="{A6167187-D50B-4149-A506-CD7BF8ECD71A}" dt="2023-01-09T19:17:04.395" v="380" actId="20577"/>
          <ac:spMkLst>
            <pc:docMk/>
            <pc:sldMk cId="603669068" sldId="470"/>
            <ac:spMk id="4" creationId="{0A03A64D-463B-424C-B66F-3946C6B49223}"/>
          </ac:spMkLst>
        </pc:spChg>
        <pc:spChg chg="mod">
          <ac:chgData name="Shaowei Wang" userId="e596398d-db6e-4c6b-9fe5-24de495b6c4d" providerId="ADAL" clId="{A6167187-D50B-4149-A506-CD7BF8ECD71A}" dt="2023-01-09T19:23:05.403" v="491" actId="20577"/>
          <ac:spMkLst>
            <pc:docMk/>
            <pc:sldMk cId="603669068" sldId="470"/>
            <ac:spMk id="5" creationId="{B6F45F44-FEBF-4CD9-A440-548B4FE60D07}"/>
          </ac:spMkLst>
        </pc:spChg>
      </pc:sldChg>
      <pc:sldChg chg="modSp mod">
        <pc:chgData name="Shaowei Wang" userId="e596398d-db6e-4c6b-9fe5-24de495b6c4d" providerId="ADAL" clId="{A6167187-D50B-4149-A506-CD7BF8ECD71A}" dt="2023-01-09T19:22:48.719" v="490" actId="20577"/>
        <pc:sldMkLst>
          <pc:docMk/>
          <pc:sldMk cId="2796421918" sldId="474"/>
        </pc:sldMkLst>
        <pc:spChg chg="mod">
          <ac:chgData name="Shaowei Wang" userId="e596398d-db6e-4c6b-9fe5-24de495b6c4d" providerId="ADAL" clId="{A6167187-D50B-4149-A506-CD7BF8ECD71A}" dt="2023-01-09T19:22:48.719" v="490" actId="20577"/>
          <ac:spMkLst>
            <pc:docMk/>
            <pc:sldMk cId="2796421918" sldId="474"/>
            <ac:spMk id="4" creationId="{F1179E29-CCDD-450D-931E-2B349BF0AC70}"/>
          </ac:spMkLst>
        </pc:spChg>
      </pc:sldChg>
      <pc:sldChg chg="modSp ord">
        <pc:chgData name="Shaowei Wang" userId="e596398d-db6e-4c6b-9fe5-24de495b6c4d" providerId="ADAL" clId="{A6167187-D50B-4149-A506-CD7BF8ECD71A}" dt="2023-01-09T19:35:05.355" v="824"/>
        <pc:sldMkLst>
          <pc:docMk/>
          <pc:sldMk cId="1151083699" sldId="480"/>
        </pc:sldMkLst>
        <pc:spChg chg="mod">
          <ac:chgData name="Shaowei Wang" userId="e596398d-db6e-4c6b-9fe5-24de495b6c4d" providerId="ADAL" clId="{A6167187-D50B-4149-A506-CD7BF8ECD71A}" dt="2023-01-09T19:34:41.498" v="822" actId="20577"/>
          <ac:spMkLst>
            <pc:docMk/>
            <pc:sldMk cId="1151083699" sldId="480"/>
            <ac:spMk id="2" creationId="{FEDA441B-13FC-420E-83D5-99E5E99A440C}"/>
          </ac:spMkLst>
        </pc:spChg>
      </pc:sldChg>
      <pc:sldChg chg="add">
        <pc:chgData name="Shaowei Wang" userId="e596398d-db6e-4c6b-9fe5-24de495b6c4d" providerId="ADAL" clId="{A6167187-D50B-4149-A506-CD7BF8ECD71A}" dt="2023-01-10T16:52:54.917" v="1305"/>
        <pc:sldMkLst>
          <pc:docMk/>
          <pc:sldMk cId="1187839842" sldId="612"/>
        </pc:sldMkLst>
      </pc:sldChg>
      <pc:sldChg chg="add mod modShow">
        <pc:chgData name="Shaowei Wang" userId="e596398d-db6e-4c6b-9fe5-24de495b6c4d" providerId="ADAL" clId="{A6167187-D50B-4149-A506-CD7BF8ECD71A}" dt="2023-01-09T19:52:21.124" v="898" actId="729"/>
        <pc:sldMkLst>
          <pc:docMk/>
          <pc:sldMk cId="3624208667" sldId="1387"/>
        </pc:sldMkLst>
      </pc:sldChg>
      <pc:sldChg chg="del">
        <pc:chgData name="Shaowei Wang" userId="e596398d-db6e-4c6b-9fe5-24de495b6c4d" providerId="ADAL" clId="{A6167187-D50B-4149-A506-CD7BF8ECD71A}" dt="2023-01-09T19:52:12.134" v="896" actId="2696"/>
        <pc:sldMkLst>
          <pc:docMk/>
          <pc:sldMk cId="4196141267" sldId="1387"/>
        </pc:sldMkLst>
      </pc:sldChg>
      <pc:sldChg chg="add mod modShow">
        <pc:chgData name="Shaowei Wang" userId="e596398d-db6e-4c6b-9fe5-24de495b6c4d" providerId="ADAL" clId="{A6167187-D50B-4149-A506-CD7BF8ECD71A}" dt="2023-01-09T19:52:21.124" v="898" actId="729"/>
        <pc:sldMkLst>
          <pc:docMk/>
          <pc:sldMk cId="159698590" sldId="1466"/>
        </pc:sldMkLst>
      </pc:sldChg>
      <pc:sldChg chg="add del">
        <pc:chgData name="Shaowei Wang" userId="e596398d-db6e-4c6b-9fe5-24de495b6c4d" providerId="ADAL" clId="{A6167187-D50B-4149-A506-CD7BF8ECD71A}" dt="2023-01-09T19:52:12.134" v="896" actId="2696"/>
        <pc:sldMkLst>
          <pc:docMk/>
          <pc:sldMk cId="1353266434" sldId="1466"/>
        </pc:sldMkLst>
      </pc:sldChg>
      <pc:sldChg chg="add del">
        <pc:chgData name="Shaowei Wang" userId="e596398d-db6e-4c6b-9fe5-24de495b6c4d" providerId="ADAL" clId="{A6167187-D50B-4149-A506-CD7BF8ECD71A}" dt="2023-01-09T19:52:12.134" v="896" actId="2696"/>
        <pc:sldMkLst>
          <pc:docMk/>
          <pc:sldMk cId="2060670176" sldId="1467"/>
        </pc:sldMkLst>
      </pc:sldChg>
      <pc:sldChg chg="add mod modShow">
        <pc:chgData name="Shaowei Wang" userId="e596398d-db6e-4c6b-9fe5-24de495b6c4d" providerId="ADAL" clId="{A6167187-D50B-4149-A506-CD7BF8ECD71A}" dt="2023-01-09T19:52:21.124" v="898" actId="729"/>
        <pc:sldMkLst>
          <pc:docMk/>
          <pc:sldMk cId="3401813487" sldId="1467"/>
        </pc:sldMkLst>
      </pc:sldChg>
      <pc:sldChg chg="delSp modSp add mod modShow">
        <pc:chgData name="Shaowei Wang" userId="e596398d-db6e-4c6b-9fe5-24de495b6c4d" providerId="ADAL" clId="{A6167187-D50B-4149-A506-CD7BF8ECD71A}" dt="2023-01-10T15:54:28.030" v="1179" actId="478"/>
        <pc:sldMkLst>
          <pc:docMk/>
          <pc:sldMk cId="3610314907" sldId="1468"/>
        </pc:sldMkLst>
        <pc:picChg chg="del">
          <ac:chgData name="Shaowei Wang" userId="e596398d-db6e-4c6b-9fe5-24de495b6c4d" providerId="ADAL" clId="{A6167187-D50B-4149-A506-CD7BF8ECD71A}" dt="2023-01-10T15:53:17.518" v="1177" actId="478"/>
          <ac:picMkLst>
            <pc:docMk/>
            <pc:sldMk cId="3610314907" sldId="1468"/>
            <ac:picMk id="2050" creationId="{7A31A0A0-D0A0-44AF-84A1-A58234AE3809}"/>
          </ac:picMkLst>
        </pc:picChg>
        <pc:picChg chg="del mod">
          <ac:chgData name="Shaowei Wang" userId="e596398d-db6e-4c6b-9fe5-24de495b6c4d" providerId="ADAL" clId="{A6167187-D50B-4149-A506-CD7BF8ECD71A}" dt="2023-01-10T15:54:28.030" v="1179" actId="478"/>
          <ac:picMkLst>
            <pc:docMk/>
            <pc:sldMk cId="3610314907" sldId="1468"/>
            <ac:picMk id="4098" creationId="{8B64A8CF-9483-4F1A-8534-5E2D4D1101BF}"/>
          </ac:picMkLst>
        </pc:picChg>
      </pc:sldChg>
      <pc:sldChg chg="del">
        <pc:chgData name="Shaowei Wang" userId="e596398d-db6e-4c6b-9fe5-24de495b6c4d" providerId="ADAL" clId="{A6167187-D50B-4149-A506-CD7BF8ECD71A}" dt="2023-01-09T19:52:00.235" v="894" actId="2696"/>
        <pc:sldMkLst>
          <pc:docMk/>
          <pc:sldMk cId="4223470554" sldId="1468"/>
        </pc:sldMkLst>
      </pc:sldChg>
      <pc:sldChg chg="del">
        <pc:chgData name="Shaowei Wang" userId="e596398d-db6e-4c6b-9fe5-24de495b6c4d" providerId="ADAL" clId="{A6167187-D50B-4149-A506-CD7BF8ECD71A}" dt="2022-12-28T22:34:08.438" v="0" actId="47"/>
        <pc:sldMkLst>
          <pc:docMk/>
          <pc:sldMk cId="575667317" sldId="1469"/>
        </pc:sldMkLst>
      </pc:sldChg>
      <pc:sldChg chg="ord">
        <pc:chgData name="Shaowei Wang" userId="e596398d-db6e-4c6b-9fe5-24de495b6c4d" providerId="ADAL" clId="{A6167187-D50B-4149-A506-CD7BF8ECD71A}" dt="2023-01-10T15:56:05.109" v="1199"/>
        <pc:sldMkLst>
          <pc:docMk/>
          <pc:sldMk cId="2860449849" sldId="1471"/>
        </pc:sldMkLst>
      </pc:sldChg>
      <pc:sldChg chg="addSp delSp modSp add mod modAnim modShow">
        <pc:chgData name="Shaowei Wang" userId="e596398d-db6e-4c6b-9fe5-24de495b6c4d" providerId="ADAL" clId="{A6167187-D50B-4149-A506-CD7BF8ECD71A}" dt="2023-01-10T15:55:37.349" v="1196"/>
        <pc:sldMkLst>
          <pc:docMk/>
          <pc:sldMk cId="737973784" sldId="1472"/>
        </pc:sldMkLst>
        <pc:spChg chg="mod">
          <ac:chgData name="Shaowei Wang" userId="e596398d-db6e-4c6b-9fe5-24de495b6c4d" providerId="ADAL" clId="{A6167187-D50B-4149-A506-CD7BF8ECD71A}" dt="2023-01-10T15:54:41.611" v="1180" actId="14100"/>
          <ac:spMkLst>
            <pc:docMk/>
            <pc:sldMk cId="737973784" sldId="1472"/>
            <ac:spMk id="2" creationId="{E0465710-EF52-478E-A538-236DA293856A}"/>
          </ac:spMkLst>
        </pc:spChg>
        <pc:picChg chg="add del mod">
          <ac:chgData name="Shaowei Wang" userId="e596398d-db6e-4c6b-9fe5-24de495b6c4d" providerId="ADAL" clId="{A6167187-D50B-4149-A506-CD7BF8ECD71A}" dt="2023-01-10T15:54:52.909" v="1184" actId="478"/>
          <ac:picMkLst>
            <pc:docMk/>
            <pc:sldMk cId="737973784" sldId="1472"/>
            <ac:picMk id="1026" creationId="{14F9B810-0B93-0C8B-0D51-1EB6A4C5D7EB}"/>
          </ac:picMkLst>
        </pc:picChg>
        <pc:picChg chg="add mod">
          <ac:chgData name="Shaowei Wang" userId="e596398d-db6e-4c6b-9fe5-24de495b6c4d" providerId="ADAL" clId="{A6167187-D50B-4149-A506-CD7BF8ECD71A}" dt="2023-01-10T15:55:03.257" v="1189" actId="1076"/>
          <ac:picMkLst>
            <pc:docMk/>
            <pc:sldMk cId="737973784" sldId="1472"/>
            <ac:picMk id="1028" creationId="{1E326C05-7576-04F3-3933-DBDBF52D434E}"/>
          </ac:picMkLst>
        </pc:picChg>
      </pc:sldChg>
      <pc:sldChg chg="del">
        <pc:chgData name="Shaowei Wang" userId="e596398d-db6e-4c6b-9fe5-24de495b6c4d" providerId="ADAL" clId="{A6167187-D50B-4149-A506-CD7BF8ECD71A}" dt="2023-01-09T19:52:00.235" v="894" actId="2696"/>
        <pc:sldMkLst>
          <pc:docMk/>
          <pc:sldMk cId="3639977100" sldId="1472"/>
        </pc:sldMkLst>
      </pc:sldChg>
      <pc:sldChg chg="add del mod modShow">
        <pc:chgData name="Shaowei Wang" userId="e596398d-db6e-4c6b-9fe5-24de495b6c4d" providerId="ADAL" clId="{A6167187-D50B-4149-A506-CD7BF8ECD71A}" dt="2023-01-09T20:24:33.002" v="1123" actId="2696"/>
        <pc:sldMkLst>
          <pc:docMk/>
          <pc:sldMk cId="4070160340" sldId="1472"/>
        </pc:sldMkLst>
      </pc:sldChg>
      <pc:sldChg chg="modNotesTx">
        <pc:chgData name="Shaowei Wang" userId="e596398d-db6e-4c6b-9fe5-24de495b6c4d" providerId="ADAL" clId="{A6167187-D50B-4149-A506-CD7BF8ECD71A}" dt="2023-01-09T19:43:16.932" v="886" actId="20577"/>
        <pc:sldMkLst>
          <pc:docMk/>
          <pc:sldMk cId="3867728963" sldId="1473"/>
        </pc:sldMkLst>
      </pc:sldChg>
      <pc:sldChg chg="addSp delSp modSp new mod modClrScheme chgLayout">
        <pc:chgData name="Shaowei Wang" userId="e596398d-db6e-4c6b-9fe5-24de495b6c4d" providerId="ADAL" clId="{A6167187-D50B-4149-A506-CD7BF8ECD71A}" dt="2023-01-10T16:19:45.365" v="1215" actId="478"/>
        <pc:sldMkLst>
          <pc:docMk/>
          <pc:sldMk cId="1986606672" sldId="1474"/>
        </pc:sldMkLst>
        <pc:spChg chg="add del">
          <ac:chgData name="Shaowei Wang" userId="e596398d-db6e-4c6b-9fe5-24de495b6c4d" providerId="ADAL" clId="{A6167187-D50B-4149-A506-CD7BF8ECD71A}" dt="2023-01-09T19:27:47.970" v="637" actId="478"/>
          <ac:spMkLst>
            <pc:docMk/>
            <pc:sldMk cId="1986606672" sldId="1474"/>
            <ac:spMk id="2" creationId="{606A1385-5A44-D936-9E61-2E218F4361EF}"/>
          </ac:spMkLst>
        </pc:spChg>
        <pc:spChg chg="add del mod">
          <ac:chgData name="Shaowei Wang" userId="e596398d-db6e-4c6b-9fe5-24de495b6c4d" providerId="ADAL" clId="{A6167187-D50B-4149-A506-CD7BF8ECD71A}" dt="2023-01-09T19:28:38.489" v="652" actId="1076"/>
          <ac:spMkLst>
            <pc:docMk/>
            <pc:sldMk cId="1986606672" sldId="1474"/>
            <ac:spMk id="3" creationId="{4188EDD5-735A-7984-3920-13F23F1D5CC5}"/>
          </ac:spMkLst>
        </pc:spChg>
        <pc:spChg chg="add del mod ord">
          <ac:chgData name="Shaowei Wang" userId="e596398d-db6e-4c6b-9fe5-24de495b6c4d" providerId="ADAL" clId="{A6167187-D50B-4149-A506-CD7BF8ECD71A}" dt="2023-01-09T19:28:33.105" v="648" actId="700"/>
          <ac:spMkLst>
            <pc:docMk/>
            <pc:sldMk cId="1986606672" sldId="1474"/>
            <ac:spMk id="4" creationId="{79AA9004-14A9-6027-BAFD-E92850BE75AF}"/>
          </ac:spMkLst>
        </pc:spChg>
        <pc:spChg chg="add del mod ord">
          <ac:chgData name="Shaowei Wang" userId="e596398d-db6e-4c6b-9fe5-24de495b6c4d" providerId="ADAL" clId="{A6167187-D50B-4149-A506-CD7BF8ECD71A}" dt="2023-01-09T19:28:27.319" v="647" actId="478"/>
          <ac:spMkLst>
            <pc:docMk/>
            <pc:sldMk cId="1986606672" sldId="1474"/>
            <ac:spMk id="5" creationId="{D7B79C27-55A2-000D-E532-CB359673FD79}"/>
          </ac:spMkLst>
        </pc:spChg>
        <pc:spChg chg="add del mod ord">
          <ac:chgData name="Shaowei Wang" userId="e596398d-db6e-4c6b-9fe5-24de495b6c4d" providerId="ADAL" clId="{A6167187-D50B-4149-A506-CD7BF8ECD71A}" dt="2023-01-10T16:19:45.365" v="1215" actId="478"/>
          <ac:spMkLst>
            <pc:docMk/>
            <pc:sldMk cId="1986606672" sldId="1474"/>
            <ac:spMk id="6" creationId="{8562FAB7-0FDF-5EDF-815B-D739B4AA24D2}"/>
          </ac:spMkLst>
        </pc:spChg>
        <pc:spChg chg="add del mod ord">
          <ac:chgData name="Shaowei Wang" userId="e596398d-db6e-4c6b-9fe5-24de495b6c4d" providerId="ADAL" clId="{A6167187-D50B-4149-A506-CD7BF8ECD71A}" dt="2023-01-09T19:29:17.114" v="680" actId="20577"/>
          <ac:spMkLst>
            <pc:docMk/>
            <pc:sldMk cId="1986606672" sldId="1474"/>
            <ac:spMk id="7" creationId="{5C7839D0-B8A2-04D4-1DD6-6E57623C86C6}"/>
          </ac:spMkLst>
        </pc:spChg>
        <pc:spChg chg="add del mod">
          <ac:chgData name="Shaowei Wang" userId="e596398d-db6e-4c6b-9fe5-24de495b6c4d" providerId="ADAL" clId="{A6167187-D50B-4149-A506-CD7BF8ECD71A}" dt="2023-01-09T19:28:45.053" v="655"/>
          <ac:spMkLst>
            <pc:docMk/>
            <pc:sldMk cId="1986606672" sldId="1474"/>
            <ac:spMk id="8" creationId="{63BF2BED-9CD9-9132-BB25-313491DBE00A}"/>
          </ac:spMkLst>
        </pc:spChg>
      </pc:sldChg>
      <pc:sldChg chg="addSp delSp new del mod">
        <pc:chgData name="Shaowei Wang" userId="e596398d-db6e-4c6b-9fe5-24de495b6c4d" providerId="ADAL" clId="{A6167187-D50B-4149-A506-CD7BF8ECD71A}" dt="2023-01-09T19:13:02.399" v="334" actId="2696"/>
        <pc:sldMkLst>
          <pc:docMk/>
          <pc:sldMk cId="3228994772" sldId="1474"/>
        </pc:sldMkLst>
        <pc:spChg chg="del">
          <ac:chgData name="Shaowei Wang" userId="e596398d-db6e-4c6b-9fe5-24de495b6c4d" providerId="ADAL" clId="{A6167187-D50B-4149-A506-CD7BF8ECD71A}" dt="2023-01-09T19:12:48.405" v="333" actId="478"/>
          <ac:spMkLst>
            <pc:docMk/>
            <pc:sldMk cId="3228994772" sldId="1474"/>
            <ac:spMk id="2" creationId="{7333DF9B-88A4-AF11-DB82-FE6817B974C6}"/>
          </ac:spMkLst>
        </pc:spChg>
        <pc:picChg chg="add">
          <ac:chgData name="Shaowei Wang" userId="e596398d-db6e-4c6b-9fe5-24de495b6c4d" providerId="ADAL" clId="{A6167187-D50B-4149-A506-CD7BF8ECD71A}" dt="2023-01-09T19:12:41.906" v="332" actId="22"/>
          <ac:picMkLst>
            <pc:docMk/>
            <pc:sldMk cId="3228994772" sldId="1474"/>
            <ac:picMk id="4" creationId="{BE835318-7A1C-4926-1B25-A1AA53B5D96E}"/>
          </ac:picMkLst>
        </pc:picChg>
      </pc:sldChg>
      <pc:sldChg chg="addSp delSp modSp new mod">
        <pc:chgData name="Shaowei Wang" userId="e596398d-db6e-4c6b-9fe5-24de495b6c4d" providerId="ADAL" clId="{A6167187-D50B-4149-A506-CD7BF8ECD71A}" dt="2023-01-10T16:26:44.417" v="1270" actId="20577"/>
        <pc:sldMkLst>
          <pc:docMk/>
          <pc:sldMk cId="1805298575" sldId="1475"/>
        </pc:sldMkLst>
        <pc:spChg chg="del">
          <ac:chgData name="Shaowei Wang" userId="e596398d-db6e-4c6b-9fe5-24de495b6c4d" providerId="ADAL" clId="{A6167187-D50B-4149-A506-CD7BF8ECD71A}" dt="2023-01-09T19:29:37.017" v="684" actId="478"/>
          <ac:spMkLst>
            <pc:docMk/>
            <pc:sldMk cId="1805298575" sldId="1475"/>
            <ac:spMk id="2" creationId="{6324ABCD-4DAB-71FC-5D9D-67EB1610C67F}"/>
          </ac:spMkLst>
        </pc:spChg>
        <pc:spChg chg="mod">
          <ac:chgData name="Shaowei Wang" userId="e596398d-db6e-4c6b-9fe5-24de495b6c4d" providerId="ADAL" clId="{A6167187-D50B-4149-A506-CD7BF8ECD71A}" dt="2023-01-10T16:26:44.417" v="1270" actId="20577"/>
          <ac:spMkLst>
            <pc:docMk/>
            <pc:sldMk cId="1805298575" sldId="1475"/>
            <ac:spMk id="3" creationId="{8B98ADDD-9E47-2684-3671-5B48F13ACE75}"/>
          </ac:spMkLst>
        </pc:spChg>
        <pc:spChg chg="add mod">
          <ac:chgData name="Shaowei Wang" userId="e596398d-db6e-4c6b-9fe5-24de495b6c4d" providerId="ADAL" clId="{A6167187-D50B-4149-A506-CD7BF8ECD71A}" dt="2023-01-09T19:30:49.847" v="818" actId="20577"/>
          <ac:spMkLst>
            <pc:docMk/>
            <pc:sldMk cId="1805298575" sldId="1475"/>
            <ac:spMk id="4" creationId="{96E16C75-C281-B537-C91E-067131CFDD70}"/>
          </ac:spMkLst>
        </pc:spChg>
      </pc:sldChg>
      <pc:sldChg chg="addSp modSp new modAnim">
        <pc:chgData name="Shaowei Wang" userId="e596398d-db6e-4c6b-9fe5-24de495b6c4d" providerId="ADAL" clId="{A6167187-D50B-4149-A506-CD7BF8ECD71A}" dt="2023-01-09T19:45:19.729" v="887"/>
        <pc:sldMkLst>
          <pc:docMk/>
          <pc:sldMk cId="3676753561" sldId="1476"/>
        </pc:sldMkLst>
        <pc:picChg chg="add mod">
          <ac:chgData name="Shaowei Wang" userId="e596398d-db6e-4c6b-9fe5-24de495b6c4d" providerId="ADAL" clId="{A6167187-D50B-4149-A506-CD7BF8ECD71A}" dt="2023-01-09T19:45:19.729" v="887"/>
          <ac:picMkLst>
            <pc:docMk/>
            <pc:sldMk cId="3676753561" sldId="1476"/>
            <ac:picMk id="3" creationId="{1B1B75F6-1E99-4FF2-842B-068899EDF51A}"/>
          </ac:picMkLst>
        </pc:picChg>
      </pc:sldChg>
      <pc:sldChg chg="addSp modSp new mod ord modClrScheme modAnim chgLayout">
        <pc:chgData name="Shaowei Wang" userId="e596398d-db6e-4c6b-9fe5-24de495b6c4d" providerId="ADAL" clId="{A6167187-D50B-4149-A506-CD7BF8ECD71A}" dt="2023-01-10T15:55:52.975" v="1197"/>
        <pc:sldMkLst>
          <pc:docMk/>
          <pc:sldMk cId="420241170" sldId="1477"/>
        </pc:sldMkLst>
        <pc:spChg chg="mod">
          <ac:chgData name="Shaowei Wang" userId="e596398d-db6e-4c6b-9fe5-24de495b6c4d" providerId="ADAL" clId="{A6167187-D50B-4149-A506-CD7BF8ECD71A}" dt="2023-01-09T20:01:13.041" v="1052" actId="1076"/>
          <ac:spMkLst>
            <pc:docMk/>
            <pc:sldMk cId="420241170" sldId="1477"/>
            <ac:spMk id="2" creationId="{D4DB1E2C-F5C2-B834-6CE4-FBF02EFCCC42}"/>
          </ac:spMkLst>
        </pc:spChg>
        <pc:picChg chg="add mod">
          <ac:chgData name="Shaowei Wang" userId="e596398d-db6e-4c6b-9fe5-24de495b6c4d" providerId="ADAL" clId="{A6167187-D50B-4149-A506-CD7BF8ECD71A}" dt="2023-01-09T20:01:28.238" v="1059" actId="1076"/>
          <ac:picMkLst>
            <pc:docMk/>
            <pc:sldMk cId="420241170" sldId="1477"/>
            <ac:picMk id="1026" creationId="{04AC305B-42E8-66B5-F5C7-B8CC437BAC50}"/>
          </ac:picMkLst>
        </pc:picChg>
      </pc:sldChg>
      <pc:sldChg chg="new del">
        <pc:chgData name="Shaowei Wang" userId="e596398d-db6e-4c6b-9fe5-24de495b6c4d" providerId="ADAL" clId="{A6167187-D50B-4149-A506-CD7BF8ECD71A}" dt="2023-01-09T19:57:42.746" v="936" actId="47"/>
        <pc:sldMkLst>
          <pc:docMk/>
          <pc:sldMk cId="2033495482" sldId="1477"/>
        </pc:sldMkLst>
      </pc:sldChg>
      <pc:sldChg chg="delSp new del">
        <pc:chgData name="Shaowei Wang" userId="e596398d-db6e-4c6b-9fe5-24de495b6c4d" providerId="ADAL" clId="{A6167187-D50B-4149-A506-CD7BF8ECD71A}" dt="2023-01-09T20:04:57.852" v="1089" actId="47"/>
        <pc:sldMkLst>
          <pc:docMk/>
          <pc:sldMk cId="1973794551" sldId="1478"/>
        </pc:sldMkLst>
        <pc:spChg chg="del">
          <ac:chgData name="Shaowei Wang" userId="e596398d-db6e-4c6b-9fe5-24de495b6c4d" providerId="ADAL" clId="{A6167187-D50B-4149-A506-CD7BF8ECD71A}" dt="2023-01-09T20:04:22.558" v="1064" actId="478"/>
          <ac:spMkLst>
            <pc:docMk/>
            <pc:sldMk cId="1973794551" sldId="1478"/>
            <ac:spMk id="3" creationId="{BBA6E100-53DD-846C-8A33-9E77F283F205}"/>
          </ac:spMkLst>
        </pc:spChg>
      </pc:sldChg>
      <pc:sldChg chg="addSp delSp modSp new mod">
        <pc:chgData name="Shaowei Wang" userId="e596398d-db6e-4c6b-9fe5-24de495b6c4d" providerId="ADAL" clId="{A6167187-D50B-4149-A506-CD7BF8ECD71A}" dt="2023-01-09T20:18:21.111" v="1102" actId="1076"/>
        <pc:sldMkLst>
          <pc:docMk/>
          <pc:sldMk cId="1776513126" sldId="1479"/>
        </pc:sldMkLst>
        <pc:spChg chg="del">
          <ac:chgData name="Shaowei Wang" userId="e596398d-db6e-4c6b-9fe5-24de495b6c4d" providerId="ADAL" clId="{A6167187-D50B-4149-A506-CD7BF8ECD71A}" dt="2023-01-09T20:06:04.117" v="1090" actId="478"/>
          <ac:spMkLst>
            <pc:docMk/>
            <pc:sldMk cId="1776513126" sldId="1479"/>
            <ac:spMk id="2" creationId="{C724327A-5B69-59FB-7931-D819A5801109}"/>
          </ac:spMkLst>
        </pc:spChg>
        <pc:graphicFrameChg chg="add del">
          <ac:chgData name="Shaowei Wang" userId="e596398d-db6e-4c6b-9fe5-24de495b6c4d" providerId="ADAL" clId="{A6167187-D50B-4149-A506-CD7BF8ECD71A}" dt="2023-01-09T20:10:19.925" v="1092" actId="478"/>
          <ac:graphicFrameMkLst>
            <pc:docMk/>
            <pc:sldMk cId="1776513126" sldId="1479"/>
            <ac:graphicFrameMk id="3" creationId="{1B24E3AD-FD20-34E1-DC63-A7604093E55E}"/>
          </ac:graphicFrameMkLst>
        </pc:graphicFrameChg>
        <pc:graphicFrameChg chg="add del mod">
          <ac:chgData name="Shaowei Wang" userId="e596398d-db6e-4c6b-9fe5-24de495b6c4d" providerId="ADAL" clId="{A6167187-D50B-4149-A506-CD7BF8ECD71A}" dt="2023-01-09T20:16:45.137" v="1096" actId="478"/>
          <ac:graphicFrameMkLst>
            <pc:docMk/>
            <pc:sldMk cId="1776513126" sldId="1479"/>
            <ac:graphicFrameMk id="4" creationId="{559BDB8A-77E7-2C4F-06CC-5F425987AE3F}"/>
          </ac:graphicFrameMkLst>
        </pc:graphicFrameChg>
        <pc:graphicFrameChg chg="add">
          <ac:chgData name="Shaowei Wang" userId="e596398d-db6e-4c6b-9fe5-24de495b6c4d" providerId="ADAL" clId="{A6167187-D50B-4149-A506-CD7BF8ECD71A}" dt="2023-01-09T20:16:51.128" v="1097"/>
          <ac:graphicFrameMkLst>
            <pc:docMk/>
            <pc:sldMk cId="1776513126" sldId="1479"/>
            <ac:graphicFrameMk id="5" creationId="{EE4B955C-EF80-0DA7-2309-877547AFFAD4}"/>
          </ac:graphicFrameMkLst>
        </pc:graphicFrameChg>
        <pc:picChg chg="add mod">
          <ac:chgData name="Shaowei Wang" userId="e596398d-db6e-4c6b-9fe5-24de495b6c4d" providerId="ADAL" clId="{A6167187-D50B-4149-A506-CD7BF8ECD71A}" dt="2023-01-09T20:18:21.111" v="1102" actId="1076"/>
          <ac:picMkLst>
            <pc:docMk/>
            <pc:sldMk cId="1776513126" sldId="1479"/>
            <ac:picMk id="7" creationId="{371D475F-5218-D60D-A6DB-727CAE40BF9D}"/>
          </ac:picMkLst>
        </pc:picChg>
      </pc:sldChg>
      <pc:sldChg chg="addSp delSp modSp add mod ord">
        <pc:chgData name="Shaowei Wang" userId="e596398d-db6e-4c6b-9fe5-24de495b6c4d" providerId="ADAL" clId="{A6167187-D50B-4149-A506-CD7BF8ECD71A}" dt="2023-01-10T15:57:08.274" v="1203"/>
        <pc:sldMkLst>
          <pc:docMk/>
          <pc:sldMk cId="2146879180" sldId="1791"/>
        </pc:sldMkLst>
        <pc:spChg chg="del mod">
          <ac:chgData name="Shaowei Wang" userId="e596398d-db6e-4c6b-9fe5-24de495b6c4d" providerId="ADAL" clId="{A6167187-D50B-4149-A506-CD7BF8ECD71A}" dt="2023-01-09T20:04:32.427" v="1084" actId="478"/>
          <ac:spMkLst>
            <pc:docMk/>
            <pc:sldMk cId="2146879180" sldId="1791"/>
            <ac:spMk id="2" creationId="{894CF436-5F54-4C70-9FB9-FE5547D0AC88}"/>
          </ac:spMkLst>
        </pc:spChg>
        <pc:spChg chg="del">
          <ac:chgData name="Shaowei Wang" userId="e596398d-db6e-4c6b-9fe5-24de495b6c4d" providerId="ADAL" clId="{A6167187-D50B-4149-A506-CD7BF8ECD71A}" dt="2023-01-09T20:04:35.593" v="1085" actId="478"/>
          <ac:spMkLst>
            <pc:docMk/>
            <pc:sldMk cId="2146879180" sldId="1791"/>
            <ac:spMk id="3" creationId="{0175DEA0-A047-44D1-A782-1F70AEFEBF01}"/>
          </ac:spMkLst>
        </pc:spChg>
        <pc:spChg chg="add del mod">
          <ac:chgData name="Shaowei Wang" userId="e596398d-db6e-4c6b-9fe5-24de495b6c4d" providerId="ADAL" clId="{A6167187-D50B-4149-A506-CD7BF8ECD71A}" dt="2023-01-10T15:51:56.511" v="1176" actId="478"/>
          <ac:spMkLst>
            <pc:docMk/>
            <pc:sldMk cId="2146879180" sldId="1791"/>
            <ac:spMk id="4" creationId="{1D37C429-CF86-D56D-ABBD-A733F676C28A}"/>
          </ac:spMkLst>
        </pc:spChg>
        <pc:spChg chg="mod">
          <ac:chgData name="Shaowei Wang" userId="e596398d-db6e-4c6b-9fe5-24de495b6c4d" providerId="ADAL" clId="{A6167187-D50B-4149-A506-CD7BF8ECD71A}" dt="2023-01-09T20:04:42.638" v="1088" actId="1076"/>
          <ac:spMkLst>
            <pc:docMk/>
            <pc:sldMk cId="2146879180" sldId="1791"/>
            <ac:spMk id="5" creationId="{BEABD4AC-B5C1-4F39-91CC-D6B305D920CD}"/>
          </ac:spMkLst>
        </pc:spChg>
        <pc:picChg chg="mod">
          <ac:chgData name="Shaowei Wang" userId="e596398d-db6e-4c6b-9fe5-24de495b6c4d" providerId="ADAL" clId="{A6167187-D50B-4149-A506-CD7BF8ECD71A}" dt="2023-01-09T20:04:39.754" v="1087" actId="14100"/>
          <ac:picMkLst>
            <pc:docMk/>
            <pc:sldMk cId="2146879180" sldId="1791"/>
            <ac:picMk id="2050" creationId="{D2B7A58A-9B4E-46DE-AD89-349A877FE3D4}"/>
          </ac:picMkLst>
        </pc:picChg>
      </pc:sldChg>
      <pc:sldChg chg="addSp new">
        <pc:chgData name="Shaowei Wang" userId="e596398d-db6e-4c6b-9fe5-24de495b6c4d" providerId="ADAL" clId="{A6167187-D50B-4149-A506-CD7BF8ECD71A}" dt="2023-01-10T15:57:04.618" v="1201"/>
        <pc:sldMkLst>
          <pc:docMk/>
          <pc:sldMk cId="4128462077" sldId="1792"/>
        </pc:sldMkLst>
        <pc:picChg chg="add">
          <ac:chgData name="Shaowei Wang" userId="e596398d-db6e-4c6b-9fe5-24de495b6c4d" providerId="ADAL" clId="{A6167187-D50B-4149-A506-CD7BF8ECD71A}" dt="2023-01-10T15:57:04.618" v="1201"/>
          <ac:picMkLst>
            <pc:docMk/>
            <pc:sldMk cId="4128462077" sldId="1792"/>
            <ac:picMk id="2050" creationId="{F1A6AEC9-601B-3F13-BA7E-87FA04437DB1}"/>
          </ac:picMkLst>
        </pc:picChg>
      </pc:sldChg>
    </pc:docChg>
  </pc:docChgLst>
  <pc:docChgLst>
    <pc:chgData name="Shaowei" userId="e596398d-db6e-4c6b-9fe5-24de495b6c4d" providerId="ADAL" clId="{5E6F2702-B6B2-40A6-B2B8-C368F7C92838}"/>
    <pc:docChg chg="custSel addSld delSld modSld sldOrd">
      <pc:chgData name="Shaowei" userId="e596398d-db6e-4c6b-9fe5-24de495b6c4d" providerId="ADAL" clId="{5E6F2702-B6B2-40A6-B2B8-C368F7C92838}" dt="2021-01-15T16:55:58.645" v="347" actId="20577"/>
      <pc:docMkLst>
        <pc:docMk/>
      </pc:docMkLst>
      <pc:sldChg chg="modSp mod">
        <pc:chgData name="Shaowei" userId="e596398d-db6e-4c6b-9fe5-24de495b6c4d" providerId="ADAL" clId="{5E6F2702-B6B2-40A6-B2B8-C368F7C92838}" dt="2021-01-15T16:55:02.058" v="313" actId="1076"/>
        <pc:sldMkLst>
          <pc:docMk/>
          <pc:sldMk cId="0" sldId="256"/>
        </pc:sldMkLst>
        <pc:spChg chg="mod">
          <ac:chgData name="Shaowei" userId="e596398d-db6e-4c6b-9fe5-24de495b6c4d" providerId="ADAL" clId="{5E6F2702-B6B2-40A6-B2B8-C368F7C92838}" dt="2021-01-15T16:55:02.058" v="313" actId="1076"/>
          <ac:spMkLst>
            <pc:docMk/>
            <pc:sldMk cId="0" sldId="256"/>
            <ac:spMk id="4099" creationId="{55B2CFF8-0D60-40D7-8D8C-F2DA5A62A16B}"/>
          </ac:spMkLst>
        </pc:spChg>
      </pc:sldChg>
      <pc:sldChg chg="modSp mod">
        <pc:chgData name="Shaowei" userId="e596398d-db6e-4c6b-9fe5-24de495b6c4d" providerId="ADAL" clId="{5E6F2702-B6B2-40A6-B2B8-C368F7C92838}" dt="2021-01-15T16:55:58.645" v="347" actId="20577"/>
        <pc:sldMkLst>
          <pc:docMk/>
          <pc:sldMk cId="0" sldId="266"/>
        </pc:sldMkLst>
        <pc:spChg chg="mod">
          <ac:chgData name="Shaowei" userId="e596398d-db6e-4c6b-9fe5-24de495b6c4d" providerId="ADAL" clId="{5E6F2702-B6B2-40A6-B2B8-C368F7C92838}" dt="2021-01-15T16:55:58.645" v="347" actId="20577"/>
          <ac:spMkLst>
            <pc:docMk/>
            <pc:sldMk cId="0" sldId="266"/>
            <ac:spMk id="4" creationId="{55780C02-AB7A-4EFE-A0C4-C71F07D0DD7D}"/>
          </ac:spMkLst>
        </pc:spChg>
      </pc:sldChg>
      <pc:sldChg chg="ord">
        <pc:chgData name="Shaowei" userId="e596398d-db6e-4c6b-9fe5-24de495b6c4d" providerId="ADAL" clId="{5E6F2702-B6B2-40A6-B2B8-C368F7C92838}" dt="2021-01-15T16:54:04.507" v="309"/>
        <pc:sldMkLst>
          <pc:docMk/>
          <pc:sldMk cId="0" sldId="399"/>
        </pc:sldMkLst>
      </pc:sldChg>
      <pc:sldChg chg="modSp modAnim">
        <pc:chgData name="Shaowei" userId="e596398d-db6e-4c6b-9fe5-24de495b6c4d" providerId="ADAL" clId="{5E6F2702-B6B2-40A6-B2B8-C368F7C92838}" dt="2021-01-15T16:47:26.723" v="258" actId="20577"/>
        <pc:sldMkLst>
          <pc:docMk/>
          <pc:sldMk cId="0" sldId="402"/>
        </pc:sldMkLst>
        <pc:spChg chg="mod">
          <ac:chgData name="Shaowei" userId="e596398d-db6e-4c6b-9fe5-24de495b6c4d" providerId="ADAL" clId="{5E6F2702-B6B2-40A6-B2B8-C368F7C92838}" dt="2021-01-15T16:47:26.723" v="258" actId="20577"/>
          <ac:spMkLst>
            <pc:docMk/>
            <pc:sldMk cId="0" sldId="402"/>
            <ac:spMk id="2" creationId="{FEDA441B-13FC-420E-83D5-99E5E99A440C}"/>
          </ac:spMkLst>
        </pc:spChg>
      </pc:sldChg>
      <pc:sldChg chg="modSp mod">
        <pc:chgData name="Shaowei" userId="e596398d-db6e-4c6b-9fe5-24de495b6c4d" providerId="ADAL" clId="{5E6F2702-B6B2-40A6-B2B8-C368F7C92838}" dt="2021-01-15T16:45:46.420" v="248" actId="20577"/>
        <pc:sldMkLst>
          <pc:docMk/>
          <pc:sldMk cId="2840983401" sldId="412"/>
        </pc:sldMkLst>
        <pc:spChg chg="mod">
          <ac:chgData name="Shaowei" userId="e596398d-db6e-4c6b-9fe5-24de495b6c4d" providerId="ADAL" clId="{5E6F2702-B6B2-40A6-B2B8-C368F7C92838}" dt="2021-01-15T16:36:58.359" v="197" actId="20577"/>
          <ac:spMkLst>
            <pc:docMk/>
            <pc:sldMk cId="2840983401" sldId="412"/>
            <ac:spMk id="9" creationId="{0D497ED4-7EAD-44E8-BD34-1F8FCAEC35D1}"/>
          </ac:spMkLst>
        </pc:spChg>
        <pc:spChg chg="mod">
          <ac:chgData name="Shaowei" userId="e596398d-db6e-4c6b-9fe5-24de495b6c4d" providerId="ADAL" clId="{5E6F2702-B6B2-40A6-B2B8-C368F7C92838}" dt="2021-01-15T16:45:46.420" v="248" actId="20577"/>
          <ac:spMkLst>
            <pc:docMk/>
            <pc:sldMk cId="2840983401" sldId="412"/>
            <ac:spMk id="48131" creationId="{BA88B119-7F68-4A96-B62C-01FC96B6BE28}"/>
          </ac:spMkLst>
        </pc:spChg>
      </pc:sldChg>
      <pc:sldChg chg="del">
        <pc:chgData name="Shaowei" userId="e596398d-db6e-4c6b-9fe5-24de495b6c4d" providerId="ADAL" clId="{5E6F2702-B6B2-40A6-B2B8-C368F7C92838}" dt="2021-01-15T16:45:56.676" v="249" actId="47"/>
        <pc:sldMkLst>
          <pc:docMk/>
          <pc:sldMk cId="0" sldId="413"/>
        </pc:sldMkLst>
      </pc:sldChg>
      <pc:sldChg chg="modSp mod">
        <pc:chgData name="Shaowei" userId="e596398d-db6e-4c6b-9fe5-24de495b6c4d" providerId="ADAL" clId="{5E6F2702-B6B2-40A6-B2B8-C368F7C92838}" dt="2021-01-15T16:23:05.085" v="2" actId="20577"/>
        <pc:sldMkLst>
          <pc:docMk/>
          <pc:sldMk cId="0" sldId="416"/>
        </pc:sldMkLst>
        <pc:spChg chg="mod">
          <ac:chgData name="Shaowei" userId="e596398d-db6e-4c6b-9fe5-24de495b6c4d" providerId="ADAL" clId="{5E6F2702-B6B2-40A6-B2B8-C368F7C92838}" dt="2021-01-15T16:23:05.085" v="2" actId="20577"/>
          <ac:spMkLst>
            <pc:docMk/>
            <pc:sldMk cId="0" sldId="416"/>
            <ac:spMk id="52227" creationId="{58214E30-97C2-4A00-BD4C-6A0444F2E60E}"/>
          </ac:spMkLst>
        </pc:spChg>
      </pc:sldChg>
      <pc:sldChg chg="modSp mod">
        <pc:chgData name="Shaowei" userId="e596398d-db6e-4c6b-9fe5-24de495b6c4d" providerId="ADAL" clId="{5E6F2702-B6B2-40A6-B2B8-C368F7C92838}" dt="2021-01-15T16:54:33.199" v="310" actId="20577"/>
        <pc:sldMkLst>
          <pc:docMk/>
          <pc:sldMk cId="0" sldId="430"/>
        </pc:sldMkLst>
        <pc:spChg chg="mod">
          <ac:chgData name="Shaowei" userId="e596398d-db6e-4c6b-9fe5-24de495b6c4d" providerId="ADAL" clId="{5E6F2702-B6B2-40A6-B2B8-C368F7C92838}" dt="2021-01-15T16:54:33.199" v="310" actId="20577"/>
          <ac:spMkLst>
            <pc:docMk/>
            <pc:sldMk cId="0" sldId="430"/>
            <ac:spMk id="65539" creationId="{985D50F7-585E-448A-B530-FED722664BE8}"/>
          </ac:spMkLst>
        </pc:spChg>
      </pc:sldChg>
      <pc:sldChg chg="modSp mod">
        <pc:chgData name="Shaowei" userId="e596398d-db6e-4c6b-9fe5-24de495b6c4d" providerId="ADAL" clId="{5E6F2702-B6B2-40A6-B2B8-C368F7C92838}" dt="2021-01-15T16:53:28.380" v="307" actId="20577"/>
        <pc:sldMkLst>
          <pc:docMk/>
          <pc:sldMk cId="0" sldId="448"/>
        </pc:sldMkLst>
        <pc:spChg chg="mod">
          <ac:chgData name="Shaowei" userId="e596398d-db6e-4c6b-9fe5-24de495b6c4d" providerId="ADAL" clId="{5E6F2702-B6B2-40A6-B2B8-C368F7C92838}" dt="2021-01-15T16:53:28.380" v="307" actId="20577"/>
          <ac:spMkLst>
            <pc:docMk/>
            <pc:sldMk cId="0" sldId="448"/>
            <ac:spMk id="81923" creationId="{FFE13BC5-84D3-4284-8B6B-3CBD8F26C13E}"/>
          </ac:spMkLst>
        </pc:spChg>
      </pc:sldChg>
      <pc:sldChg chg="del">
        <pc:chgData name="Shaowei" userId="e596398d-db6e-4c6b-9fe5-24de495b6c4d" providerId="ADAL" clId="{5E6F2702-B6B2-40A6-B2B8-C368F7C92838}" dt="2021-01-15T16:23:51.349" v="6" actId="2696"/>
        <pc:sldMkLst>
          <pc:docMk/>
          <pc:sldMk cId="1775677604" sldId="459"/>
        </pc:sldMkLst>
        <pc:spChg chg="mod">
          <ac:chgData name="Shaowei" userId="e596398d-db6e-4c6b-9fe5-24de495b6c4d" providerId="ADAL" clId="{5E6F2702-B6B2-40A6-B2B8-C368F7C92838}" dt="2021-01-15T16:35:53.046" v="171" actId="20577"/>
          <ac:spMkLst>
            <pc:docMk/>
            <pc:sldMk cId="1775677604" sldId="459"/>
            <ac:spMk id="52227" creationId="{9E29C266-EA82-45E2-A885-B0FCF10E8BEF}"/>
          </ac:spMkLst>
        </pc:spChg>
      </pc:sldChg>
      <pc:sldChg chg="del">
        <pc:chgData name="Shaowei" userId="e596398d-db6e-4c6b-9fe5-24de495b6c4d" providerId="ADAL" clId="{5E6F2702-B6B2-40A6-B2B8-C368F7C92838}" dt="2021-01-15T16:46:08.558" v="251" actId="47"/>
        <pc:sldMkLst>
          <pc:docMk/>
          <pc:sldMk cId="3934316652" sldId="464"/>
        </pc:sldMkLst>
      </pc:sldChg>
      <pc:sldChg chg="modSp del mod">
        <pc:chgData name="Shaowei" userId="e596398d-db6e-4c6b-9fe5-24de495b6c4d" providerId="ADAL" clId="{5E6F2702-B6B2-40A6-B2B8-C368F7C92838}" dt="2021-01-15T16:46:32.704" v="253" actId="47"/>
        <pc:sldMkLst>
          <pc:docMk/>
          <pc:sldMk cId="772224949" sldId="467"/>
        </pc:sldMkLst>
        <pc:spChg chg="mod">
          <ac:chgData name="Shaowei" userId="e596398d-db6e-4c6b-9fe5-24de495b6c4d" providerId="ADAL" clId="{5E6F2702-B6B2-40A6-B2B8-C368F7C92838}" dt="2021-01-15T16:46:01.676" v="250" actId="6549"/>
          <ac:spMkLst>
            <pc:docMk/>
            <pc:sldMk cId="772224949" sldId="467"/>
            <ac:spMk id="21507" creationId="{1EAA2F82-2208-4F5E-A748-8A1066B83A3F}"/>
          </ac:spMkLst>
        </pc:spChg>
      </pc:sldChg>
      <pc:sldChg chg="del">
        <pc:chgData name="Shaowei" userId="e596398d-db6e-4c6b-9fe5-24de495b6c4d" providerId="ADAL" clId="{5E6F2702-B6B2-40A6-B2B8-C368F7C92838}" dt="2021-01-15T16:22:56.154" v="1" actId="47"/>
        <pc:sldMkLst>
          <pc:docMk/>
          <pc:sldMk cId="1541326998" sldId="475"/>
        </pc:sldMkLst>
      </pc:sldChg>
      <pc:sldChg chg="ord">
        <pc:chgData name="Shaowei" userId="e596398d-db6e-4c6b-9fe5-24de495b6c4d" providerId="ADAL" clId="{5E6F2702-B6B2-40A6-B2B8-C368F7C92838}" dt="2021-01-15T16:22:49.078" v="0" actId="20578"/>
        <pc:sldMkLst>
          <pc:docMk/>
          <pc:sldMk cId="3478236319" sldId="476"/>
        </pc:sldMkLst>
      </pc:sldChg>
      <pc:sldChg chg="modSp add del mod">
        <pc:chgData name="Shaowei" userId="e596398d-db6e-4c6b-9fe5-24de495b6c4d" providerId="ADAL" clId="{5E6F2702-B6B2-40A6-B2B8-C368F7C92838}" dt="2021-01-15T16:23:51.349" v="6" actId="2696"/>
        <pc:sldMkLst>
          <pc:docMk/>
          <pc:sldMk cId="304769732" sldId="477"/>
        </pc:sldMkLst>
        <pc:spChg chg="mod">
          <ac:chgData name="Shaowei" userId="e596398d-db6e-4c6b-9fe5-24de495b6c4d" providerId="ADAL" clId="{5E6F2702-B6B2-40A6-B2B8-C368F7C92838}" dt="2021-01-15T16:23:43.589" v="5" actId="13926"/>
          <ac:spMkLst>
            <pc:docMk/>
            <pc:sldMk cId="304769732" sldId="477"/>
            <ac:spMk id="10" creationId="{9DC45AA5-45DD-4BC0-95DB-828849334ADC}"/>
          </ac:spMkLst>
        </pc:spChg>
      </pc:sldChg>
      <pc:sldChg chg="add">
        <pc:chgData name="Shaowei" userId="e596398d-db6e-4c6b-9fe5-24de495b6c4d" providerId="ADAL" clId="{5E6F2702-B6B2-40A6-B2B8-C368F7C92838}" dt="2021-01-15T16:23:55.292" v="7"/>
        <pc:sldMkLst>
          <pc:docMk/>
          <pc:sldMk cId="1510021720" sldId="477"/>
        </pc:sldMkLst>
      </pc:sldChg>
      <pc:sldChg chg="add">
        <pc:chgData name="Shaowei" userId="e596398d-db6e-4c6b-9fe5-24de495b6c4d" providerId="ADAL" clId="{5E6F2702-B6B2-40A6-B2B8-C368F7C92838}" dt="2021-01-15T16:46:31.229" v="252"/>
        <pc:sldMkLst>
          <pc:docMk/>
          <pc:sldMk cId="2450484627" sldId="478"/>
        </pc:sldMkLst>
      </pc:sldChg>
      <pc:sldChg chg="addSp modSp new">
        <pc:chgData name="Shaowei" userId="e596398d-db6e-4c6b-9fe5-24de495b6c4d" providerId="ADAL" clId="{5E6F2702-B6B2-40A6-B2B8-C368F7C92838}" dt="2021-01-15T16:52:12.148" v="260"/>
        <pc:sldMkLst>
          <pc:docMk/>
          <pc:sldMk cId="4119280323" sldId="479"/>
        </pc:sldMkLst>
        <pc:graphicFrameChg chg="add">
          <ac:chgData name="Shaowei" userId="e596398d-db6e-4c6b-9fe5-24de495b6c4d" providerId="ADAL" clId="{5E6F2702-B6B2-40A6-B2B8-C368F7C92838}" dt="2021-01-15T16:51:47.589" v="259"/>
          <ac:graphicFrameMkLst>
            <pc:docMk/>
            <pc:sldMk cId="4119280323" sldId="479"/>
            <ac:graphicFrameMk id="3" creationId="{E6760F3C-63C7-4EF9-84E6-F4DAC36E890B}"/>
          </ac:graphicFrameMkLst>
        </pc:graphicFrameChg>
        <pc:picChg chg="add mod">
          <ac:chgData name="Shaowei" userId="e596398d-db6e-4c6b-9fe5-24de495b6c4d" providerId="ADAL" clId="{5E6F2702-B6B2-40A6-B2B8-C368F7C92838}" dt="2021-01-15T16:52:12.148" v="260"/>
          <ac:picMkLst>
            <pc:docMk/>
            <pc:sldMk cId="4119280323" sldId="479"/>
            <ac:picMk id="4" creationId="{E52B96CF-C37A-4173-88E5-DE44829DEF99}"/>
          </ac:picMkLst>
        </pc:picChg>
      </pc:sldChg>
      <pc:sldChg chg="modSp add">
        <pc:chgData name="Shaowei" userId="e596398d-db6e-4c6b-9fe5-24de495b6c4d" providerId="ADAL" clId="{5E6F2702-B6B2-40A6-B2B8-C368F7C92838}" dt="2021-01-15T16:52:59.870" v="293" actId="20577"/>
        <pc:sldMkLst>
          <pc:docMk/>
          <pc:sldMk cId="1151083699" sldId="480"/>
        </pc:sldMkLst>
        <pc:spChg chg="mod">
          <ac:chgData name="Shaowei" userId="e596398d-db6e-4c6b-9fe5-24de495b6c4d" providerId="ADAL" clId="{5E6F2702-B6B2-40A6-B2B8-C368F7C92838}" dt="2021-01-15T16:52:59.870" v="293" actId="20577"/>
          <ac:spMkLst>
            <pc:docMk/>
            <pc:sldMk cId="1151083699" sldId="480"/>
            <ac:spMk id="2" creationId="{FEDA441B-13FC-420E-83D5-99E5E99A440C}"/>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D22B58-9D90-42B2-B426-5BEF137BB470}"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D4EB8F8-E55E-4352-9DAE-3FB8892EFB83}">
      <dgm:prSet/>
      <dgm:spPr/>
      <dgm:t>
        <a:bodyPr/>
        <a:lstStyle/>
        <a:p>
          <a:r>
            <a:rPr lang="en-US"/>
            <a:t>Build a team!</a:t>
          </a:r>
        </a:p>
      </dgm:t>
    </dgm:pt>
    <dgm:pt modelId="{AF055CB9-A4BC-4DCE-8955-ECA67C7F3E46}" type="parTrans" cxnId="{AA43B484-9948-4EF9-B28E-7F60DE6A2948}">
      <dgm:prSet/>
      <dgm:spPr/>
      <dgm:t>
        <a:bodyPr/>
        <a:lstStyle/>
        <a:p>
          <a:endParaRPr lang="en-US"/>
        </a:p>
      </dgm:t>
    </dgm:pt>
    <dgm:pt modelId="{D41538CE-B9F6-4540-8886-B79599E2935C}" type="sibTrans" cxnId="{AA43B484-9948-4EF9-B28E-7F60DE6A2948}">
      <dgm:prSet/>
      <dgm:spPr/>
      <dgm:t>
        <a:bodyPr/>
        <a:lstStyle/>
        <a:p>
          <a:endParaRPr lang="en-US"/>
        </a:p>
      </dgm:t>
    </dgm:pt>
    <dgm:pt modelId="{662E1888-A030-45BA-90AB-C5F5A005EF6E}">
      <dgm:prSet/>
      <dgm:spPr/>
      <dgm:t>
        <a:bodyPr/>
        <a:lstStyle/>
        <a:p>
          <a:r>
            <a:rPr lang="en-US"/>
            <a:t>Read project description and requirements @UMLearn -&gt; Content -&gt; Course Project -&gt; Project description and requirements</a:t>
          </a:r>
        </a:p>
      </dgm:t>
    </dgm:pt>
    <dgm:pt modelId="{8C9B437E-8428-49AA-95C7-17952B380D49}" type="parTrans" cxnId="{6EEFB49D-F54B-44E3-B79B-4E237FC19A83}">
      <dgm:prSet/>
      <dgm:spPr/>
      <dgm:t>
        <a:bodyPr/>
        <a:lstStyle/>
        <a:p>
          <a:endParaRPr lang="en-US"/>
        </a:p>
      </dgm:t>
    </dgm:pt>
    <dgm:pt modelId="{9AFBFE71-36F9-4B08-9AFE-C3CF8742F11A}" type="sibTrans" cxnId="{6EEFB49D-F54B-44E3-B79B-4E237FC19A83}">
      <dgm:prSet/>
      <dgm:spPr/>
      <dgm:t>
        <a:bodyPr/>
        <a:lstStyle/>
        <a:p>
          <a:endParaRPr lang="en-US"/>
        </a:p>
      </dgm:t>
    </dgm:pt>
    <dgm:pt modelId="{796B925B-B69C-42A1-8B48-1C2332C99048}">
      <dgm:prSet/>
      <dgm:spPr/>
      <dgm:t>
        <a:bodyPr/>
        <a:lstStyle/>
        <a:p>
          <a:r>
            <a:rPr lang="en-US" dirty="0"/>
            <a:t>Find textbook @UMLearn -&gt; Content -&gt; textbook</a:t>
          </a:r>
        </a:p>
      </dgm:t>
    </dgm:pt>
    <dgm:pt modelId="{3A1C064D-64CF-4484-8CCC-5A76A395ACE8}" type="parTrans" cxnId="{27CD569A-A84A-47E9-A019-E8C823640DD0}">
      <dgm:prSet/>
      <dgm:spPr/>
      <dgm:t>
        <a:bodyPr/>
        <a:lstStyle/>
        <a:p>
          <a:endParaRPr lang="en-US"/>
        </a:p>
      </dgm:t>
    </dgm:pt>
    <dgm:pt modelId="{34B62F60-4E3B-4224-AB9D-C99D17232420}" type="sibTrans" cxnId="{27CD569A-A84A-47E9-A019-E8C823640DD0}">
      <dgm:prSet/>
      <dgm:spPr/>
      <dgm:t>
        <a:bodyPr/>
        <a:lstStyle/>
        <a:p>
          <a:endParaRPr lang="en-US"/>
        </a:p>
      </dgm:t>
    </dgm:pt>
    <dgm:pt modelId="{7B9E9223-2234-44B1-B6C1-392FA813DA91}" type="pres">
      <dgm:prSet presAssocID="{14D22B58-9D90-42B2-B426-5BEF137BB470}" presName="root" presStyleCnt="0">
        <dgm:presLayoutVars>
          <dgm:dir/>
          <dgm:resizeHandles val="exact"/>
        </dgm:presLayoutVars>
      </dgm:prSet>
      <dgm:spPr/>
    </dgm:pt>
    <dgm:pt modelId="{EF1F6C16-20F0-448A-810C-4490D90FC397}" type="pres">
      <dgm:prSet presAssocID="{8D4EB8F8-E55E-4352-9DAE-3FB8892EFB83}" presName="compNode" presStyleCnt="0"/>
      <dgm:spPr/>
    </dgm:pt>
    <dgm:pt modelId="{3639715C-9182-489E-9978-EE28A3E79D8C}" type="pres">
      <dgm:prSet presAssocID="{8D4EB8F8-E55E-4352-9DAE-3FB8892EFB83}" presName="bgRect" presStyleLbl="bgShp" presStyleIdx="0" presStyleCnt="3"/>
      <dgm:spPr/>
    </dgm:pt>
    <dgm:pt modelId="{D5CFB9C9-E4EF-4971-904C-5E4E67A5C9C1}" type="pres">
      <dgm:prSet presAssocID="{8D4EB8F8-E55E-4352-9DAE-3FB8892EFB8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xcavator"/>
        </a:ext>
      </dgm:extLst>
    </dgm:pt>
    <dgm:pt modelId="{1A0E7A4F-73F2-4CBF-BEF9-4510CC1D9C15}" type="pres">
      <dgm:prSet presAssocID="{8D4EB8F8-E55E-4352-9DAE-3FB8892EFB83}" presName="spaceRect" presStyleCnt="0"/>
      <dgm:spPr/>
    </dgm:pt>
    <dgm:pt modelId="{67A7CA97-7839-4111-A3D3-C0C29E964C59}" type="pres">
      <dgm:prSet presAssocID="{8D4EB8F8-E55E-4352-9DAE-3FB8892EFB83}" presName="parTx" presStyleLbl="revTx" presStyleIdx="0" presStyleCnt="3">
        <dgm:presLayoutVars>
          <dgm:chMax val="0"/>
          <dgm:chPref val="0"/>
        </dgm:presLayoutVars>
      </dgm:prSet>
      <dgm:spPr/>
    </dgm:pt>
    <dgm:pt modelId="{DF041B62-FD29-445D-8B19-CE884287EA3B}" type="pres">
      <dgm:prSet presAssocID="{D41538CE-B9F6-4540-8886-B79599E2935C}" presName="sibTrans" presStyleCnt="0"/>
      <dgm:spPr/>
    </dgm:pt>
    <dgm:pt modelId="{B2206628-0673-4281-BEC1-8DFF8D71AF98}" type="pres">
      <dgm:prSet presAssocID="{662E1888-A030-45BA-90AB-C5F5A005EF6E}" presName="compNode" presStyleCnt="0"/>
      <dgm:spPr/>
    </dgm:pt>
    <dgm:pt modelId="{FE3C144F-1DEF-42FF-A7BE-09CB5830FB11}" type="pres">
      <dgm:prSet presAssocID="{662E1888-A030-45BA-90AB-C5F5A005EF6E}" presName="bgRect" presStyleLbl="bgShp" presStyleIdx="1" presStyleCnt="3"/>
      <dgm:spPr/>
    </dgm:pt>
    <dgm:pt modelId="{3A683DF2-0F61-428B-8024-41B0F9D85D86}" type="pres">
      <dgm:prSet presAssocID="{662E1888-A030-45BA-90AB-C5F5A005EF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6E0D785B-11BE-47C8-9687-36624CE5EFDA}" type="pres">
      <dgm:prSet presAssocID="{662E1888-A030-45BA-90AB-C5F5A005EF6E}" presName="spaceRect" presStyleCnt="0"/>
      <dgm:spPr/>
    </dgm:pt>
    <dgm:pt modelId="{87E594B9-2C91-4992-9337-460396FEA9F1}" type="pres">
      <dgm:prSet presAssocID="{662E1888-A030-45BA-90AB-C5F5A005EF6E}" presName="parTx" presStyleLbl="revTx" presStyleIdx="1" presStyleCnt="3">
        <dgm:presLayoutVars>
          <dgm:chMax val="0"/>
          <dgm:chPref val="0"/>
        </dgm:presLayoutVars>
      </dgm:prSet>
      <dgm:spPr/>
    </dgm:pt>
    <dgm:pt modelId="{5B9DDAAF-B199-417A-A4EA-440DCEBA253F}" type="pres">
      <dgm:prSet presAssocID="{9AFBFE71-36F9-4B08-9AFE-C3CF8742F11A}" presName="sibTrans" presStyleCnt="0"/>
      <dgm:spPr/>
    </dgm:pt>
    <dgm:pt modelId="{CEA5ECC0-2054-469D-A4C2-98EBA433C320}" type="pres">
      <dgm:prSet presAssocID="{796B925B-B69C-42A1-8B48-1C2332C99048}" presName="compNode" presStyleCnt="0"/>
      <dgm:spPr/>
    </dgm:pt>
    <dgm:pt modelId="{641165E6-FDD6-4A3C-8ACC-8BC3BBCBDF30}" type="pres">
      <dgm:prSet presAssocID="{796B925B-B69C-42A1-8B48-1C2332C99048}" presName="bgRect" presStyleLbl="bgShp" presStyleIdx="2" presStyleCnt="3"/>
      <dgm:spPr/>
    </dgm:pt>
    <dgm:pt modelId="{41A44521-2666-4ECB-8D6F-191512266F96}" type="pres">
      <dgm:prSet presAssocID="{796B925B-B69C-42A1-8B48-1C2332C9904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Book"/>
        </a:ext>
      </dgm:extLst>
    </dgm:pt>
    <dgm:pt modelId="{6B1A6A63-257E-4AAB-A3CD-0DA839029821}" type="pres">
      <dgm:prSet presAssocID="{796B925B-B69C-42A1-8B48-1C2332C99048}" presName="spaceRect" presStyleCnt="0"/>
      <dgm:spPr/>
    </dgm:pt>
    <dgm:pt modelId="{B7126DE1-B02A-461F-9BA2-9F595B8A290D}" type="pres">
      <dgm:prSet presAssocID="{796B925B-B69C-42A1-8B48-1C2332C99048}" presName="parTx" presStyleLbl="revTx" presStyleIdx="2" presStyleCnt="3">
        <dgm:presLayoutVars>
          <dgm:chMax val="0"/>
          <dgm:chPref val="0"/>
        </dgm:presLayoutVars>
      </dgm:prSet>
      <dgm:spPr/>
    </dgm:pt>
  </dgm:ptLst>
  <dgm:cxnLst>
    <dgm:cxn modelId="{EF2BFE47-7201-4CF1-A695-78A12CA469D3}" type="presOf" srcId="{796B925B-B69C-42A1-8B48-1C2332C99048}" destId="{B7126DE1-B02A-461F-9BA2-9F595B8A290D}" srcOrd="0" destOrd="0" presId="urn:microsoft.com/office/officeart/2018/2/layout/IconVerticalSolidList"/>
    <dgm:cxn modelId="{AA43B484-9948-4EF9-B28E-7F60DE6A2948}" srcId="{14D22B58-9D90-42B2-B426-5BEF137BB470}" destId="{8D4EB8F8-E55E-4352-9DAE-3FB8892EFB83}" srcOrd="0" destOrd="0" parTransId="{AF055CB9-A4BC-4DCE-8955-ECA67C7F3E46}" sibTransId="{D41538CE-B9F6-4540-8886-B79599E2935C}"/>
    <dgm:cxn modelId="{27CD569A-A84A-47E9-A019-E8C823640DD0}" srcId="{14D22B58-9D90-42B2-B426-5BEF137BB470}" destId="{796B925B-B69C-42A1-8B48-1C2332C99048}" srcOrd="2" destOrd="0" parTransId="{3A1C064D-64CF-4484-8CCC-5A76A395ACE8}" sibTransId="{34B62F60-4E3B-4224-AB9D-C99D17232420}"/>
    <dgm:cxn modelId="{6EEFB49D-F54B-44E3-B79B-4E237FC19A83}" srcId="{14D22B58-9D90-42B2-B426-5BEF137BB470}" destId="{662E1888-A030-45BA-90AB-C5F5A005EF6E}" srcOrd="1" destOrd="0" parTransId="{8C9B437E-8428-49AA-95C7-17952B380D49}" sibTransId="{9AFBFE71-36F9-4B08-9AFE-C3CF8742F11A}"/>
    <dgm:cxn modelId="{903601E5-347D-42F6-BDDD-E5B61FC5E09D}" type="presOf" srcId="{14D22B58-9D90-42B2-B426-5BEF137BB470}" destId="{7B9E9223-2234-44B1-B6C1-392FA813DA91}" srcOrd="0" destOrd="0" presId="urn:microsoft.com/office/officeart/2018/2/layout/IconVerticalSolidList"/>
    <dgm:cxn modelId="{C77661ED-7116-46B6-8C6F-C513A90509D4}" type="presOf" srcId="{662E1888-A030-45BA-90AB-C5F5A005EF6E}" destId="{87E594B9-2C91-4992-9337-460396FEA9F1}" srcOrd="0" destOrd="0" presId="urn:microsoft.com/office/officeart/2018/2/layout/IconVerticalSolidList"/>
    <dgm:cxn modelId="{A7A589F5-0738-4DC8-B5B3-CF32BBD01BDD}" type="presOf" srcId="{8D4EB8F8-E55E-4352-9DAE-3FB8892EFB83}" destId="{67A7CA97-7839-4111-A3D3-C0C29E964C59}" srcOrd="0" destOrd="0" presId="urn:microsoft.com/office/officeart/2018/2/layout/IconVerticalSolidList"/>
    <dgm:cxn modelId="{8B83A097-C819-4F7D-82B1-8015B5C3E5A6}" type="presParOf" srcId="{7B9E9223-2234-44B1-B6C1-392FA813DA91}" destId="{EF1F6C16-20F0-448A-810C-4490D90FC397}" srcOrd="0" destOrd="0" presId="urn:microsoft.com/office/officeart/2018/2/layout/IconVerticalSolidList"/>
    <dgm:cxn modelId="{7EEF745D-9E05-447F-A0F7-4532145755C6}" type="presParOf" srcId="{EF1F6C16-20F0-448A-810C-4490D90FC397}" destId="{3639715C-9182-489E-9978-EE28A3E79D8C}" srcOrd="0" destOrd="0" presId="urn:microsoft.com/office/officeart/2018/2/layout/IconVerticalSolidList"/>
    <dgm:cxn modelId="{DA35F776-2174-4229-8C14-43051A1DFE8A}" type="presParOf" srcId="{EF1F6C16-20F0-448A-810C-4490D90FC397}" destId="{D5CFB9C9-E4EF-4971-904C-5E4E67A5C9C1}" srcOrd="1" destOrd="0" presId="urn:microsoft.com/office/officeart/2018/2/layout/IconVerticalSolidList"/>
    <dgm:cxn modelId="{53020093-6C34-4F56-8982-E476E0F8F513}" type="presParOf" srcId="{EF1F6C16-20F0-448A-810C-4490D90FC397}" destId="{1A0E7A4F-73F2-4CBF-BEF9-4510CC1D9C15}" srcOrd="2" destOrd="0" presId="urn:microsoft.com/office/officeart/2018/2/layout/IconVerticalSolidList"/>
    <dgm:cxn modelId="{B24F336D-E979-472C-A2F6-D507C1EAD3F8}" type="presParOf" srcId="{EF1F6C16-20F0-448A-810C-4490D90FC397}" destId="{67A7CA97-7839-4111-A3D3-C0C29E964C59}" srcOrd="3" destOrd="0" presId="urn:microsoft.com/office/officeart/2018/2/layout/IconVerticalSolidList"/>
    <dgm:cxn modelId="{FD9329AE-66AD-4E4A-B689-3758476ABFB7}" type="presParOf" srcId="{7B9E9223-2234-44B1-B6C1-392FA813DA91}" destId="{DF041B62-FD29-445D-8B19-CE884287EA3B}" srcOrd="1" destOrd="0" presId="urn:microsoft.com/office/officeart/2018/2/layout/IconVerticalSolidList"/>
    <dgm:cxn modelId="{11C112F9-7026-48D8-AB63-6BD6EDC3987A}" type="presParOf" srcId="{7B9E9223-2234-44B1-B6C1-392FA813DA91}" destId="{B2206628-0673-4281-BEC1-8DFF8D71AF98}" srcOrd="2" destOrd="0" presId="urn:microsoft.com/office/officeart/2018/2/layout/IconVerticalSolidList"/>
    <dgm:cxn modelId="{9357F29D-4E38-4541-ADF1-8351E488AC21}" type="presParOf" srcId="{B2206628-0673-4281-BEC1-8DFF8D71AF98}" destId="{FE3C144F-1DEF-42FF-A7BE-09CB5830FB11}" srcOrd="0" destOrd="0" presId="urn:microsoft.com/office/officeart/2018/2/layout/IconVerticalSolidList"/>
    <dgm:cxn modelId="{C415261D-FF3F-45EB-B284-1A897BB72001}" type="presParOf" srcId="{B2206628-0673-4281-BEC1-8DFF8D71AF98}" destId="{3A683DF2-0F61-428B-8024-41B0F9D85D86}" srcOrd="1" destOrd="0" presId="urn:microsoft.com/office/officeart/2018/2/layout/IconVerticalSolidList"/>
    <dgm:cxn modelId="{58E38F4C-176F-4F65-AD16-0434B68B3B7D}" type="presParOf" srcId="{B2206628-0673-4281-BEC1-8DFF8D71AF98}" destId="{6E0D785B-11BE-47C8-9687-36624CE5EFDA}" srcOrd="2" destOrd="0" presId="urn:microsoft.com/office/officeart/2018/2/layout/IconVerticalSolidList"/>
    <dgm:cxn modelId="{4163679F-B38D-4E8C-9D5D-1EF5C3644DDE}" type="presParOf" srcId="{B2206628-0673-4281-BEC1-8DFF8D71AF98}" destId="{87E594B9-2C91-4992-9337-460396FEA9F1}" srcOrd="3" destOrd="0" presId="urn:microsoft.com/office/officeart/2018/2/layout/IconVerticalSolidList"/>
    <dgm:cxn modelId="{729B3F23-562C-4C8C-905C-9382398C36AB}" type="presParOf" srcId="{7B9E9223-2234-44B1-B6C1-392FA813DA91}" destId="{5B9DDAAF-B199-417A-A4EA-440DCEBA253F}" srcOrd="3" destOrd="0" presId="urn:microsoft.com/office/officeart/2018/2/layout/IconVerticalSolidList"/>
    <dgm:cxn modelId="{08684DF3-A4D6-4982-955A-4F2A77A305FD}" type="presParOf" srcId="{7B9E9223-2234-44B1-B6C1-392FA813DA91}" destId="{CEA5ECC0-2054-469D-A4C2-98EBA433C320}" srcOrd="4" destOrd="0" presId="urn:microsoft.com/office/officeart/2018/2/layout/IconVerticalSolidList"/>
    <dgm:cxn modelId="{F2D6E7D2-07CB-4B0B-8B4C-FACC8E4A82F0}" type="presParOf" srcId="{CEA5ECC0-2054-469D-A4C2-98EBA433C320}" destId="{641165E6-FDD6-4A3C-8ACC-8BC3BBCBDF30}" srcOrd="0" destOrd="0" presId="urn:microsoft.com/office/officeart/2018/2/layout/IconVerticalSolidList"/>
    <dgm:cxn modelId="{0B464AAF-CF9B-4628-B611-2615F025A007}" type="presParOf" srcId="{CEA5ECC0-2054-469D-A4C2-98EBA433C320}" destId="{41A44521-2666-4ECB-8D6F-191512266F96}" srcOrd="1" destOrd="0" presId="urn:microsoft.com/office/officeart/2018/2/layout/IconVerticalSolidList"/>
    <dgm:cxn modelId="{FF3B544E-0050-4692-A4EC-026A41FAE03B}" type="presParOf" srcId="{CEA5ECC0-2054-469D-A4C2-98EBA433C320}" destId="{6B1A6A63-257E-4AAB-A3CD-0DA839029821}" srcOrd="2" destOrd="0" presId="urn:microsoft.com/office/officeart/2018/2/layout/IconVerticalSolidList"/>
    <dgm:cxn modelId="{64FAD11B-142A-4D1F-90D8-8F84F45C8561}" type="presParOf" srcId="{CEA5ECC0-2054-469D-A4C2-98EBA433C320}" destId="{B7126DE1-B02A-461F-9BA2-9F595B8A290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39715C-9182-489E-9978-EE28A3E79D8C}">
      <dsp:nvSpPr>
        <dsp:cNvPr id="0" name=""/>
        <dsp:cNvSpPr/>
      </dsp:nvSpPr>
      <dsp:spPr>
        <a:xfrm>
          <a:off x="0" y="617"/>
          <a:ext cx="8229600" cy="144517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CFB9C9-E4EF-4971-904C-5E4E67A5C9C1}">
      <dsp:nvSpPr>
        <dsp:cNvPr id="0" name=""/>
        <dsp:cNvSpPr/>
      </dsp:nvSpPr>
      <dsp:spPr>
        <a:xfrm>
          <a:off x="437166" y="325782"/>
          <a:ext cx="794848" cy="794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A7CA97-7839-4111-A3D3-C0C29E964C59}">
      <dsp:nvSpPr>
        <dsp:cNvPr id="0" name=""/>
        <dsp:cNvSpPr/>
      </dsp:nvSpPr>
      <dsp:spPr>
        <a:xfrm>
          <a:off x="1669182" y="617"/>
          <a:ext cx="6560417" cy="144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948" tIns="152948" rIns="152948" bIns="152948" numCol="1" spcCol="1270" anchor="ctr" anchorCtr="0">
          <a:noAutofit/>
        </a:bodyPr>
        <a:lstStyle/>
        <a:p>
          <a:pPr marL="0" lvl="0" indent="0" algn="l" defTabSz="1111250">
            <a:lnSpc>
              <a:spcPct val="90000"/>
            </a:lnSpc>
            <a:spcBef>
              <a:spcPct val="0"/>
            </a:spcBef>
            <a:spcAft>
              <a:spcPct val="35000"/>
            </a:spcAft>
            <a:buNone/>
          </a:pPr>
          <a:r>
            <a:rPr lang="en-US" sz="2500" kern="1200"/>
            <a:t>Build a team!</a:t>
          </a:r>
        </a:p>
      </dsp:txBody>
      <dsp:txXfrm>
        <a:off x="1669182" y="617"/>
        <a:ext cx="6560417" cy="1445179"/>
      </dsp:txXfrm>
    </dsp:sp>
    <dsp:sp modelId="{FE3C144F-1DEF-42FF-A7BE-09CB5830FB11}">
      <dsp:nvSpPr>
        <dsp:cNvPr id="0" name=""/>
        <dsp:cNvSpPr/>
      </dsp:nvSpPr>
      <dsp:spPr>
        <a:xfrm>
          <a:off x="0" y="1807091"/>
          <a:ext cx="8229600" cy="144517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683DF2-0F61-428B-8024-41B0F9D85D86}">
      <dsp:nvSpPr>
        <dsp:cNvPr id="0" name=""/>
        <dsp:cNvSpPr/>
      </dsp:nvSpPr>
      <dsp:spPr>
        <a:xfrm>
          <a:off x="437166" y="2132257"/>
          <a:ext cx="794848" cy="794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E594B9-2C91-4992-9337-460396FEA9F1}">
      <dsp:nvSpPr>
        <dsp:cNvPr id="0" name=""/>
        <dsp:cNvSpPr/>
      </dsp:nvSpPr>
      <dsp:spPr>
        <a:xfrm>
          <a:off x="1669182" y="1807091"/>
          <a:ext cx="6560417" cy="144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948" tIns="152948" rIns="152948" bIns="152948" numCol="1" spcCol="1270" anchor="ctr" anchorCtr="0">
          <a:noAutofit/>
        </a:bodyPr>
        <a:lstStyle/>
        <a:p>
          <a:pPr marL="0" lvl="0" indent="0" algn="l" defTabSz="1111250">
            <a:lnSpc>
              <a:spcPct val="90000"/>
            </a:lnSpc>
            <a:spcBef>
              <a:spcPct val="0"/>
            </a:spcBef>
            <a:spcAft>
              <a:spcPct val="35000"/>
            </a:spcAft>
            <a:buNone/>
          </a:pPr>
          <a:r>
            <a:rPr lang="en-US" sz="2500" kern="1200"/>
            <a:t>Read project description and requirements @UMLearn -&gt; Content -&gt; Course Project -&gt; Project description and requirements</a:t>
          </a:r>
        </a:p>
      </dsp:txBody>
      <dsp:txXfrm>
        <a:off x="1669182" y="1807091"/>
        <a:ext cx="6560417" cy="1445179"/>
      </dsp:txXfrm>
    </dsp:sp>
    <dsp:sp modelId="{641165E6-FDD6-4A3C-8ACC-8BC3BBCBDF30}">
      <dsp:nvSpPr>
        <dsp:cNvPr id="0" name=""/>
        <dsp:cNvSpPr/>
      </dsp:nvSpPr>
      <dsp:spPr>
        <a:xfrm>
          <a:off x="0" y="3613566"/>
          <a:ext cx="8229600" cy="144517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A44521-2666-4ECB-8D6F-191512266F96}">
      <dsp:nvSpPr>
        <dsp:cNvPr id="0" name=""/>
        <dsp:cNvSpPr/>
      </dsp:nvSpPr>
      <dsp:spPr>
        <a:xfrm>
          <a:off x="437166" y="3938731"/>
          <a:ext cx="794848" cy="7948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126DE1-B02A-461F-9BA2-9F595B8A290D}">
      <dsp:nvSpPr>
        <dsp:cNvPr id="0" name=""/>
        <dsp:cNvSpPr/>
      </dsp:nvSpPr>
      <dsp:spPr>
        <a:xfrm>
          <a:off x="1669182" y="3613566"/>
          <a:ext cx="6560417" cy="144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948" tIns="152948" rIns="152948" bIns="152948" numCol="1" spcCol="1270" anchor="ctr" anchorCtr="0">
          <a:noAutofit/>
        </a:bodyPr>
        <a:lstStyle/>
        <a:p>
          <a:pPr marL="0" lvl="0" indent="0" algn="l" defTabSz="1111250">
            <a:lnSpc>
              <a:spcPct val="90000"/>
            </a:lnSpc>
            <a:spcBef>
              <a:spcPct val="0"/>
            </a:spcBef>
            <a:spcAft>
              <a:spcPct val="35000"/>
            </a:spcAft>
            <a:buNone/>
          </a:pPr>
          <a:r>
            <a:rPr lang="en-US" sz="2500" kern="1200" dirty="0"/>
            <a:t>Find textbook @UMLearn -&gt; Content -&gt; textbook</a:t>
          </a:r>
        </a:p>
      </dsp:txBody>
      <dsp:txXfrm>
        <a:off x="1669182" y="3613566"/>
        <a:ext cx="6560417" cy="144517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B7167-C344-4FC6-BC04-2967B95D0D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ea typeface="MS PGothic" charset="-128"/>
              </a:defRPr>
            </a:lvl1pPr>
          </a:lstStyle>
          <a:p>
            <a:pPr>
              <a:defRPr/>
            </a:pPr>
            <a:endParaRPr lang="en-US"/>
          </a:p>
        </p:txBody>
      </p:sp>
      <p:sp>
        <p:nvSpPr>
          <p:cNvPr id="3" name="Date Placeholder 2">
            <a:extLst>
              <a:ext uri="{FF2B5EF4-FFF2-40B4-BE49-F238E27FC236}">
                <a16:creationId xmlns:a16="http://schemas.microsoft.com/office/drawing/2014/main" id="{967465C2-1C6D-48E5-B94C-AEB42E3C4BC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atin typeface="Arial" charset="0"/>
                <a:ea typeface="MS PGothic" charset="-128"/>
              </a:defRPr>
            </a:lvl1pPr>
          </a:lstStyle>
          <a:p>
            <a:pPr>
              <a:defRPr/>
            </a:pPr>
            <a:fld id="{8F406A0F-6294-4951-B5C6-BB9204178ACD}" type="datetimeFigureOut">
              <a:rPr lang="en-US"/>
              <a:pPr>
                <a:defRPr/>
              </a:pPr>
              <a:t>9/7/2023</a:t>
            </a:fld>
            <a:endParaRPr lang="en-US"/>
          </a:p>
        </p:txBody>
      </p:sp>
      <p:sp>
        <p:nvSpPr>
          <p:cNvPr id="4" name="Footer Placeholder 3">
            <a:extLst>
              <a:ext uri="{FF2B5EF4-FFF2-40B4-BE49-F238E27FC236}">
                <a16:creationId xmlns:a16="http://schemas.microsoft.com/office/drawing/2014/main" id="{124C27F6-FF62-4B82-8BC5-6F534192C0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Arial" charset="0"/>
                <a:ea typeface="MS PGothic" charset="-128"/>
              </a:defRPr>
            </a:lvl1pPr>
          </a:lstStyle>
          <a:p>
            <a:pPr>
              <a:defRPr/>
            </a:pPr>
            <a:endParaRPr lang="en-US"/>
          </a:p>
        </p:txBody>
      </p:sp>
      <p:sp>
        <p:nvSpPr>
          <p:cNvPr id="5" name="Slide Number Placeholder 4">
            <a:extLst>
              <a:ext uri="{FF2B5EF4-FFF2-40B4-BE49-F238E27FC236}">
                <a16:creationId xmlns:a16="http://schemas.microsoft.com/office/drawing/2014/main" id="{426970E0-79C8-44D8-8D9A-513E803A99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atin typeface="Arial" charset="0"/>
                <a:ea typeface="MS PGothic" charset="-128"/>
              </a:defRPr>
            </a:lvl1pPr>
          </a:lstStyle>
          <a:p>
            <a:pPr>
              <a:defRPr/>
            </a:pPr>
            <a:fld id="{10CC668F-CC41-471A-956D-B1F0C9E69E3B}"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a:extLst>
              <a:ext uri="{FF2B5EF4-FFF2-40B4-BE49-F238E27FC236}">
                <a16:creationId xmlns:a16="http://schemas.microsoft.com/office/drawing/2014/main" id="{ADD84448-78B6-46DD-BBED-FFFACCE5B2D8}"/>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cs typeface="+mn-cs"/>
              </a:defRPr>
            </a:lvl1pPr>
          </a:lstStyle>
          <a:p>
            <a:pPr>
              <a:defRPr/>
            </a:pPr>
            <a:endParaRPr lang="en-US"/>
          </a:p>
        </p:txBody>
      </p:sp>
      <p:sp>
        <p:nvSpPr>
          <p:cNvPr id="227331" name="Rectangle 3">
            <a:extLst>
              <a:ext uri="{FF2B5EF4-FFF2-40B4-BE49-F238E27FC236}">
                <a16:creationId xmlns:a16="http://schemas.microsoft.com/office/drawing/2014/main" id="{E222E504-D04B-4EA4-B036-B3B4B6034925}"/>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cs typeface="+mn-cs"/>
              </a:defRPr>
            </a:lvl1pPr>
          </a:lstStyle>
          <a:p>
            <a:pPr>
              <a:defRPr/>
            </a:pPr>
            <a:endParaRPr lang="en-US"/>
          </a:p>
        </p:txBody>
      </p:sp>
      <p:sp>
        <p:nvSpPr>
          <p:cNvPr id="2052" name="Rectangle 4">
            <a:extLst>
              <a:ext uri="{FF2B5EF4-FFF2-40B4-BE49-F238E27FC236}">
                <a16:creationId xmlns:a16="http://schemas.microsoft.com/office/drawing/2014/main" id="{1B884E71-3AF1-4455-A1DF-DF42F080E5F0}"/>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7333" name="Rectangle 5">
            <a:extLst>
              <a:ext uri="{FF2B5EF4-FFF2-40B4-BE49-F238E27FC236}">
                <a16:creationId xmlns:a16="http://schemas.microsoft.com/office/drawing/2014/main" id="{4C90FDF3-D2C0-418F-AD66-B0475B6A1478}"/>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7334" name="Rectangle 6">
            <a:extLst>
              <a:ext uri="{FF2B5EF4-FFF2-40B4-BE49-F238E27FC236}">
                <a16:creationId xmlns:a16="http://schemas.microsoft.com/office/drawing/2014/main" id="{7826D7BD-0B31-42B1-B81E-EE665BE8808B}"/>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cs typeface="+mn-cs"/>
              </a:defRPr>
            </a:lvl1pPr>
          </a:lstStyle>
          <a:p>
            <a:pPr>
              <a:defRPr/>
            </a:pPr>
            <a:endParaRPr lang="en-US"/>
          </a:p>
        </p:txBody>
      </p:sp>
      <p:sp>
        <p:nvSpPr>
          <p:cNvPr id="227335" name="Rectangle 7">
            <a:extLst>
              <a:ext uri="{FF2B5EF4-FFF2-40B4-BE49-F238E27FC236}">
                <a16:creationId xmlns:a16="http://schemas.microsoft.com/office/drawing/2014/main" id="{5E8E095B-A100-4F60-999E-909F82F1C0E1}"/>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ea typeface="MS PGothic" charset="-128"/>
              </a:defRPr>
            </a:lvl1pPr>
          </a:lstStyle>
          <a:p>
            <a:pPr>
              <a:defRPr/>
            </a:pPr>
            <a:fld id="{AD75AD77-135B-463A-895B-068249FDA87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1BB18563-7270-4007-8A06-BADE993508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3D6DB79-991A-42A7-81AF-098862315D0B}" type="slidenum">
              <a:rPr lang="en-US" altLang="en-US" smtClean="0"/>
              <a:pPr/>
              <a:t>1</a:t>
            </a:fld>
            <a:endParaRPr lang="en-US" altLang="en-US"/>
          </a:p>
        </p:txBody>
      </p:sp>
      <p:sp>
        <p:nvSpPr>
          <p:cNvPr id="5123" name="Rectangle 2">
            <a:extLst>
              <a:ext uri="{FF2B5EF4-FFF2-40B4-BE49-F238E27FC236}">
                <a16:creationId xmlns:a16="http://schemas.microsoft.com/office/drawing/2014/main" id="{7A64454F-61CC-4B43-A129-5DA4DBB7A577}"/>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EF6DA842-3697-4C51-A2AA-6E640E453E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7A5B6360-CF54-4AC6-814D-4E22A9920D74}"/>
              </a:ext>
            </a:extLst>
          </p:cNvPr>
          <p:cNvSpPr>
            <a:spLocks noGrp="1" noRot="1" noChangeAspect="1" noChangeArrowheads="1" noTextEdit="1"/>
          </p:cNvSpPr>
          <p:nvPr>
            <p:ph type="sldImg"/>
          </p:nvPr>
        </p:nvSpPr>
        <p:spPr>
          <a:ln/>
        </p:spPr>
      </p:sp>
      <p:sp>
        <p:nvSpPr>
          <p:cNvPr id="16387" name="Notes Placeholder 2">
            <a:extLst>
              <a:ext uri="{FF2B5EF4-FFF2-40B4-BE49-F238E27FC236}">
                <a16:creationId xmlns:a16="http://schemas.microsoft.com/office/drawing/2014/main" id="{9C6537E2-380B-475B-A0FA-D2EC2AC2687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Be fair and supportive to your colleagues</a:t>
            </a:r>
          </a:p>
          <a:p>
            <a:endParaRPr lang="en-US" altLang="en-US" dirty="0">
              <a:latin typeface="Arial" panose="020B0604020202020204" pitchFamily="34" charset="0"/>
            </a:endParaRPr>
          </a:p>
        </p:txBody>
      </p:sp>
      <p:sp>
        <p:nvSpPr>
          <p:cNvPr id="16388" name="Slide Number Placeholder 3">
            <a:extLst>
              <a:ext uri="{FF2B5EF4-FFF2-40B4-BE49-F238E27FC236}">
                <a16:creationId xmlns:a16="http://schemas.microsoft.com/office/drawing/2014/main" id="{4783F1D1-C4D5-4D10-B635-D2FC28B0331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4E941485-5700-4740-9351-5B8BC868E51A}" type="slidenum">
              <a:rPr lang="en-US" altLang="en-US" smtClean="0"/>
              <a:pPr/>
              <a:t>26</a:t>
            </a:fld>
            <a:endParaRPr lang="en-US" altLang="en-US"/>
          </a:p>
        </p:txBody>
      </p:sp>
    </p:spTree>
    <p:extLst>
      <p:ext uri="{BB962C8B-B14F-4D97-AF65-F5344CB8AC3E}">
        <p14:creationId xmlns:p14="http://schemas.microsoft.com/office/powerpoint/2010/main" val="3905323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65553D4E-42DA-4166-8DC5-BD0140A99FBB}"/>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AC1E6300-D56D-4217-8495-28DCFCC13516}"/>
              </a:ext>
            </a:extLst>
          </p:cNvPr>
          <p:cNvSpPr>
            <a:spLocks noGrp="1"/>
          </p:cNvSpPr>
          <p:nvPr>
            <p:ph type="body" idx="1"/>
          </p:nvPr>
        </p:nvSpPr>
        <p:spPr/>
        <p:txBody>
          <a:bodyPr/>
          <a:lstStyle/>
          <a:p>
            <a:pPr>
              <a:defRPr/>
            </a:pPr>
            <a:r>
              <a:rPr lang="en-US" dirty="0"/>
              <a:t>The world runs on software!</a:t>
            </a:r>
          </a:p>
          <a:p>
            <a:pPr>
              <a:defRPr/>
            </a:pPr>
            <a:r>
              <a:rPr lang="en-US" dirty="0"/>
              <a:t>Obviously, it’s on our laptops</a:t>
            </a:r>
          </a:p>
          <a:p>
            <a:pPr marL="171450" indent="-171450">
              <a:buFontTx/>
              <a:buChar char="-"/>
              <a:defRPr/>
            </a:pPr>
            <a:r>
              <a:rPr lang="en-US" dirty="0"/>
              <a:t>Operating systems, desktop applications, web browsers</a:t>
            </a:r>
          </a:p>
          <a:p>
            <a:pPr marL="171450" indent="-171450">
              <a:buFontTx/>
              <a:buChar char="-"/>
              <a:defRPr/>
            </a:pPr>
            <a:r>
              <a:rPr lang="en-US" dirty="0"/>
              <a:t>Apps: Navigation apps!</a:t>
            </a:r>
          </a:p>
          <a:p>
            <a:pPr marL="171450" indent="-171450">
              <a:buFontTx/>
              <a:buChar char="-"/>
              <a:defRPr/>
            </a:pPr>
            <a:r>
              <a:rPr lang="en-US" dirty="0"/>
              <a:t>Video games!</a:t>
            </a:r>
          </a:p>
          <a:p>
            <a:pPr>
              <a:defRPr/>
            </a:pPr>
            <a:r>
              <a:rPr lang="en-US" dirty="0"/>
              <a:t>Software also runs our main infrastructure:</a:t>
            </a:r>
          </a:p>
          <a:p>
            <a:pPr marL="171450" indent="-171450">
              <a:buFontTx/>
              <a:buChar char="-"/>
              <a:defRPr/>
            </a:pPr>
            <a:r>
              <a:rPr lang="en-US" dirty="0"/>
              <a:t>Financial applications: Banking software, Stock exchanges, trading software (power to bankrupt nations!)</a:t>
            </a:r>
          </a:p>
          <a:p>
            <a:pPr marL="171450" indent="-171450">
              <a:buFontTx/>
              <a:buChar char="-"/>
              <a:defRPr/>
            </a:pPr>
            <a:r>
              <a:rPr lang="en-US" dirty="0"/>
              <a:t>Safety-critical systems: Software keeps our planes in the air, our trains from crashing, and even our hearts beating</a:t>
            </a:r>
          </a:p>
        </p:txBody>
      </p:sp>
      <p:sp>
        <p:nvSpPr>
          <p:cNvPr id="45060" name="Slide Number Placeholder 3">
            <a:extLst>
              <a:ext uri="{FF2B5EF4-FFF2-40B4-BE49-F238E27FC236}">
                <a16:creationId xmlns:a16="http://schemas.microsoft.com/office/drawing/2014/main" id="{9E7F58B4-4F19-497B-92AC-5ABAFE5812C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406BA62-03D6-452C-A0E3-0DFC9A03D129}" type="slidenum">
              <a:rPr lang="en-US" altLang="en-US" smtClean="0"/>
              <a:pPr/>
              <a:t>29</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pPr>
              <a:defRPr/>
            </a:pPr>
            <a:fld id="{AD75AD77-135B-463A-895B-068249FDA876}" type="slidenum">
              <a:rPr lang="en-US" altLang="en-US" smtClean="0"/>
              <a:pPr>
                <a:defRPr/>
              </a:pPr>
              <a:t>34</a:t>
            </a:fld>
            <a:endParaRPr lang="en-US" altLang="en-US"/>
          </a:p>
        </p:txBody>
      </p:sp>
    </p:spTree>
    <p:extLst>
      <p:ext uri="{BB962C8B-B14F-4D97-AF65-F5344CB8AC3E}">
        <p14:creationId xmlns:p14="http://schemas.microsoft.com/office/powerpoint/2010/main" val="1553623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735C109D-F220-4C51-8A33-4081628D63B1}"/>
              </a:ext>
            </a:extLst>
          </p:cNvPr>
          <p:cNvSpPr>
            <a:spLocks noGrp="1" noRot="1" noChangeAspect="1" noChangeArrowheads="1" noTextEdit="1"/>
          </p:cNvSpPr>
          <p:nvPr>
            <p:ph type="sldImg"/>
          </p:nvPr>
        </p:nvSpPr>
        <p:spPr>
          <a:ln/>
        </p:spPr>
      </p:sp>
      <p:sp>
        <p:nvSpPr>
          <p:cNvPr id="49155" name="Notes Placeholder 2">
            <a:extLst>
              <a:ext uri="{FF2B5EF4-FFF2-40B4-BE49-F238E27FC236}">
                <a16:creationId xmlns:a16="http://schemas.microsoft.com/office/drawing/2014/main" id="{2BEC8535-5E08-450C-AE61-BDA1E394261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How big is the biggest system that you’ve written?</a:t>
            </a:r>
          </a:p>
          <a:p>
            <a:r>
              <a:rPr lang="en-US" altLang="en-US">
                <a:latin typeface="Arial" panose="020B0604020202020204" pitchFamily="34" charset="0"/>
              </a:rPr>
              <a:t>Let’s look at the scale of some software systems out there now</a:t>
            </a:r>
          </a:p>
        </p:txBody>
      </p:sp>
      <p:sp>
        <p:nvSpPr>
          <p:cNvPr id="49156" name="Slide Number Placeholder 3">
            <a:extLst>
              <a:ext uri="{FF2B5EF4-FFF2-40B4-BE49-F238E27FC236}">
                <a16:creationId xmlns:a16="http://schemas.microsoft.com/office/drawing/2014/main" id="{0F885221-4A6B-4EFF-A1E1-CEA4A0005F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153F730-2EFC-4202-882B-D73557AE51B3}" type="slidenum">
              <a:rPr lang="en-US" altLang="en-US" smtClean="0"/>
              <a:pPr/>
              <a:t>36</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BEAC5E5D-B86A-49ED-9E88-AC7CB1162D6D}"/>
              </a:ext>
            </a:extLst>
          </p:cNvPr>
          <p:cNvSpPr>
            <a:spLocks noGrp="1" noRot="1" noChangeAspect="1" noChangeArrowheads="1" noTextEdit="1"/>
          </p:cNvSpPr>
          <p:nvPr>
            <p:ph type="sldImg"/>
          </p:nvPr>
        </p:nvSpPr>
        <p:spPr>
          <a:ln/>
        </p:spPr>
      </p:sp>
      <p:sp>
        <p:nvSpPr>
          <p:cNvPr id="54275" name="Notes Placeholder 2">
            <a:extLst>
              <a:ext uri="{FF2B5EF4-FFF2-40B4-BE49-F238E27FC236}">
                <a16:creationId xmlns:a16="http://schemas.microsoft.com/office/drawing/2014/main" id="{71EA48D7-7497-4A55-B449-95C82C6B2C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kern="1200" dirty="0">
                <a:solidFill>
                  <a:schemeClr val="tx1"/>
                </a:solidFill>
                <a:effectLst/>
                <a:latin typeface="Arial" charset="0"/>
                <a:ea typeface="MS PGothic" panose="020B0600070205080204" pitchFamily="34" charset="-128"/>
                <a:cs typeface="MS PGothic" charset="0"/>
              </a:rPr>
              <a:t>This simplifies software engineering, as there are no natural limits to the potential</a:t>
            </a:r>
            <a:br>
              <a:rPr lang="en-US" sz="1200" b="0" i="0" kern="1200" dirty="0">
                <a:solidFill>
                  <a:schemeClr val="tx1"/>
                </a:solidFill>
                <a:effectLst/>
                <a:latin typeface="Arial" charset="0"/>
                <a:ea typeface="MS PGothic" panose="020B0600070205080204" pitchFamily="34" charset="-128"/>
                <a:cs typeface="MS PGothic" charset="0"/>
              </a:rPr>
            </a:br>
            <a:r>
              <a:rPr lang="en-US" sz="1200" b="0" i="0" kern="1200" dirty="0">
                <a:solidFill>
                  <a:schemeClr val="tx1"/>
                </a:solidFill>
                <a:effectLst/>
                <a:latin typeface="Arial" charset="0"/>
                <a:ea typeface="MS PGothic" panose="020B0600070205080204" pitchFamily="34" charset="-128"/>
                <a:cs typeface="MS PGothic" charset="0"/>
              </a:rPr>
              <a:t>of software. However, because of the lack of physical constraints, software systems can</a:t>
            </a:r>
            <a:br>
              <a:rPr lang="en-US" sz="1200" b="0" i="0" kern="1200" dirty="0">
                <a:solidFill>
                  <a:schemeClr val="tx1"/>
                </a:solidFill>
                <a:effectLst/>
                <a:latin typeface="Arial" charset="0"/>
                <a:ea typeface="MS PGothic" panose="020B0600070205080204" pitchFamily="34" charset="-128"/>
                <a:cs typeface="MS PGothic" charset="0"/>
              </a:rPr>
            </a:br>
            <a:r>
              <a:rPr lang="en-US" sz="1200" b="0" i="0" kern="1200" dirty="0">
                <a:solidFill>
                  <a:schemeClr val="tx1"/>
                </a:solidFill>
                <a:effectLst/>
                <a:latin typeface="Arial" charset="0"/>
                <a:ea typeface="MS PGothic" panose="020B0600070205080204" pitchFamily="34" charset="-128"/>
                <a:cs typeface="MS PGothic" charset="0"/>
              </a:rPr>
              <a:t>quickly become extremely complex, difficult to understand, and expensive to change.</a:t>
            </a:r>
            <a:r>
              <a:rPr lang="en-US" dirty="0"/>
              <a:t> </a:t>
            </a:r>
            <a:br>
              <a:rPr lang="en-US" dirty="0"/>
            </a:br>
            <a:endParaRPr lang="en-CA" altLang="en-US" dirty="0">
              <a:latin typeface="Arial" panose="020B0604020202020204" pitchFamily="34" charset="0"/>
            </a:endParaRPr>
          </a:p>
        </p:txBody>
      </p:sp>
      <p:sp>
        <p:nvSpPr>
          <p:cNvPr id="54276" name="Slide Number Placeholder 3">
            <a:extLst>
              <a:ext uri="{FF2B5EF4-FFF2-40B4-BE49-F238E27FC236}">
                <a16:creationId xmlns:a16="http://schemas.microsoft.com/office/drawing/2014/main" id="{AF7904D8-6E6A-4612-A3FF-148E4BC656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0434AEF-32D4-4C36-AD08-DF3C808AFFF1}" type="slidenum">
              <a:rPr lang="en-US" altLang="en-US" smtClean="0"/>
              <a:pPr/>
              <a:t>39</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 services for amazon and </a:t>
            </a:r>
            <a:r>
              <a:rPr lang="en-US" dirty="0" err="1"/>
              <a:t>netflex</a:t>
            </a:r>
            <a:endParaRPr lang="LID4096" dirty="0"/>
          </a:p>
        </p:txBody>
      </p:sp>
      <p:sp>
        <p:nvSpPr>
          <p:cNvPr id="4" name="Slide Number Placeholder 3"/>
          <p:cNvSpPr>
            <a:spLocks noGrp="1"/>
          </p:cNvSpPr>
          <p:nvPr>
            <p:ph type="sldNum" sz="quarter" idx="5"/>
          </p:nvPr>
        </p:nvSpPr>
        <p:spPr/>
        <p:txBody>
          <a:bodyPr/>
          <a:lstStyle/>
          <a:p>
            <a:pPr>
              <a:defRPr/>
            </a:pPr>
            <a:fld id="{AD75AD77-135B-463A-895B-068249FDA876}" type="slidenum">
              <a:rPr lang="en-US" altLang="en-US" smtClean="0"/>
              <a:pPr>
                <a:defRPr/>
              </a:pPr>
              <a:t>40</a:t>
            </a:fld>
            <a:endParaRPr lang="en-US" altLang="en-US"/>
          </a:p>
        </p:txBody>
      </p:sp>
    </p:spTree>
    <p:extLst>
      <p:ext uri="{BB962C8B-B14F-4D97-AF65-F5344CB8AC3E}">
        <p14:creationId xmlns:p14="http://schemas.microsoft.com/office/powerpoint/2010/main" val="2780430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Extreme complex software system also brings crisis and challenges.</a:t>
            </a:r>
            <a:endParaRPr lang="LID4096" dirty="0"/>
          </a:p>
        </p:txBody>
      </p:sp>
      <p:sp>
        <p:nvSpPr>
          <p:cNvPr id="4" name="Slide Number Placeholder 3"/>
          <p:cNvSpPr>
            <a:spLocks noGrp="1"/>
          </p:cNvSpPr>
          <p:nvPr>
            <p:ph type="sldNum" sz="quarter" idx="5"/>
          </p:nvPr>
        </p:nvSpPr>
        <p:spPr/>
        <p:txBody>
          <a:bodyPr/>
          <a:lstStyle/>
          <a:p>
            <a:pPr>
              <a:defRPr/>
            </a:pPr>
            <a:fld id="{AD75AD77-135B-463A-895B-068249FDA876}" type="slidenum">
              <a:rPr lang="en-US" altLang="en-US" smtClean="0"/>
              <a:pPr>
                <a:defRPr/>
              </a:pPr>
              <a:t>41</a:t>
            </a:fld>
            <a:endParaRPr lang="en-US" altLang="en-US"/>
          </a:p>
        </p:txBody>
      </p:sp>
    </p:spTree>
    <p:extLst>
      <p:ext uri="{BB962C8B-B14F-4D97-AF65-F5344CB8AC3E}">
        <p14:creationId xmlns:p14="http://schemas.microsoft.com/office/powerpoint/2010/main" val="864285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2EB2A591-076E-4CBE-BC8F-43E5B6A21D59}"/>
              </a:ext>
            </a:extLst>
          </p:cNvPr>
          <p:cNvSpPr>
            <a:spLocks noGrp="1" noRot="1" noChangeAspect="1" noChangeArrowheads="1" noTextEdit="1"/>
          </p:cNvSpPr>
          <p:nvPr>
            <p:ph type="sldImg"/>
          </p:nvPr>
        </p:nvSpPr>
        <p:spPr>
          <a:ln/>
        </p:spPr>
      </p:sp>
      <p:sp>
        <p:nvSpPr>
          <p:cNvPr id="66563" name="Notes Placeholder 2">
            <a:extLst>
              <a:ext uri="{FF2B5EF4-FFF2-40B4-BE49-F238E27FC236}">
                <a16:creationId xmlns:a16="http://schemas.microsoft.com/office/drawing/2014/main" id="{9A30E6B5-07C3-4B21-B323-25C0121365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a:latin typeface="Arial" panose="020B0604020202020204" pitchFamily="34" charset="0"/>
              </a:rPr>
              <a:t>SE is all about people!</a:t>
            </a:r>
          </a:p>
        </p:txBody>
      </p:sp>
      <p:sp>
        <p:nvSpPr>
          <p:cNvPr id="66564" name="Slide Number Placeholder 3">
            <a:extLst>
              <a:ext uri="{FF2B5EF4-FFF2-40B4-BE49-F238E27FC236}">
                <a16:creationId xmlns:a16="http://schemas.microsoft.com/office/drawing/2014/main" id="{D2DB436F-D297-4071-BC92-97085C8DCE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1D33D84E-AEB7-4E5C-875D-73630C75915A}" type="slidenum">
              <a:rPr lang="en-US" altLang="en-US" smtClean="0"/>
              <a:pPr/>
              <a:t>42</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instance, mobile apps are updated rapidly</a:t>
            </a:r>
            <a:endParaRPr lang="LID4096" dirty="0"/>
          </a:p>
        </p:txBody>
      </p:sp>
      <p:sp>
        <p:nvSpPr>
          <p:cNvPr id="4" name="Slide Number Placeholder 3"/>
          <p:cNvSpPr>
            <a:spLocks noGrp="1"/>
          </p:cNvSpPr>
          <p:nvPr>
            <p:ph type="sldNum" sz="quarter" idx="5"/>
          </p:nvPr>
        </p:nvSpPr>
        <p:spPr/>
        <p:txBody>
          <a:bodyPr/>
          <a:lstStyle/>
          <a:p>
            <a:pPr>
              <a:defRPr/>
            </a:pPr>
            <a:fld id="{AD75AD77-135B-463A-895B-068249FDA876}" type="slidenum">
              <a:rPr lang="en-US" altLang="en-US" smtClean="0"/>
              <a:pPr>
                <a:defRPr/>
              </a:pPr>
              <a:t>47</a:t>
            </a:fld>
            <a:endParaRPr lang="en-US" altLang="en-US"/>
          </a:p>
        </p:txBody>
      </p:sp>
    </p:spTree>
    <p:extLst>
      <p:ext uri="{BB962C8B-B14F-4D97-AF65-F5344CB8AC3E}">
        <p14:creationId xmlns:p14="http://schemas.microsoft.com/office/powerpoint/2010/main" val="1659368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9F17EFDB-95D3-4E7C-9619-56450B4F11B9}" type="slidenum">
              <a:rPr lang="LID4096" smtClean="0"/>
              <a:t>50</a:t>
            </a:fld>
            <a:endParaRPr lang="LID4096"/>
          </a:p>
        </p:txBody>
      </p:sp>
    </p:spTree>
    <p:extLst>
      <p:ext uri="{BB962C8B-B14F-4D97-AF65-F5344CB8AC3E}">
        <p14:creationId xmlns:p14="http://schemas.microsoft.com/office/powerpoint/2010/main" val="135681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81B5B786-CE48-4475-B112-A5CF7A966CA5}"/>
              </a:ext>
            </a:extLst>
          </p:cNvPr>
          <p:cNvSpPr>
            <a:spLocks noGrp="1" noRot="1" noChangeAspect="1" noChangeArrowheads="1" noTextEdit="1"/>
          </p:cNvSpPr>
          <p:nvPr>
            <p:ph type="sldImg"/>
          </p:nvPr>
        </p:nvSpPr>
        <p:spPr>
          <a:ln/>
        </p:spPr>
      </p:sp>
      <p:sp>
        <p:nvSpPr>
          <p:cNvPr id="12291" name="Notes Placeholder 2">
            <a:extLst>
              <a:ext uri="{FF2B5EF4-FFF2-40B4-BE49-F238E27FC236}">
                <a16:creationId xmlns:a16="http://schemas.microsoft.com/office/drawing/2014/main" id="{57D2A278-9CD5-4596-B3DF-A75670D37F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2292" name="Slide Number Placeholder 3">
            <a:extLst>
              <a:ext uri="{FF2B5EF4-FFF2-40B4-BE49-F238E27FC236}">
                <a16:creationId xmlns:a16="http://schemas.microsoft.com/office/drawing/2014/main" id="{9C7E57D2-B87E-49E8-B674-AD25D492D81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2A8BC91-ECE9-4643-A2D7-E9DA73986F1D}" type="slidenum">
              <a:rPr lang="en-US" altLang="en-US" smtClean="0"/>
              <a:pPr/>
              <a:t>3</a:t>
            </a:fld>
            <a:endParaRPr lang="en-US" altLang="en-US"/>
          </a:p>
        </p:txBody>
      </p:sp>
    </p:spTree>
    <p:extLst>
      <p:ext uri="{BB962C8B-B14F-4D97-AF65-F5344CB8AC3E}">
        <p14:creationId xmlns:p14="http://schemas.microsoft.com/office/powerpoint/2010/main" val="2539492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introduce more in the following lectures.</a:t>
            </a:r>
            <a:endParaRPr lang="LID4096" dirty="0"/>
          </a:p>
        </p:txBody>
      </p:sp>
      <p:sp>
        <p:nvSpPr>
          <p:cNvPr id="4" name="Slide Number Placeholder 3"/>
          <p:cNvSpPr>
            <a:spLocks noGrp="1"/>
          </p:cNvSpPr>
          <p:nvPr>
            <p:ph type="sldNum" sz="quarter" idx="5"/>
          </p:nvPr>
        </p:nvSpPr>
        <p:spPr/>
        <p:txBody>
          <a:bodyPr/>
          <a:lstStyle/>
          <a:p>
            <a:pPr>
              <a:defRPr/>
            </a:pPr>
            <a:fld id="{AD75AD77-135B-463A-895B-068249FDA876}" type="slidenum">
              <a:rPr lang="en-US" altLang="en-US" smtClean="0"/>
              <a:pPr>
                <a:defRPr/>
              </a:pPr>
              <a:t>51</a:t>
            </a:fld>
            <a:endParaRPr lang="en-US" altLang="en-US"/>
          </a:p>
        </p:txBody>
      </p:sp>
    </p:spTree>
    <p:extLst>
      <p:ext uri="{BB962C8B-B14F-4D97-AF65-F5344CB8AC3E}">
        <p14:creationId xmlns:p14="http://schemas.microsoft.com/office/powerpoint/2010/main" val="1950941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A2FC2C6-06A1-4869-A80A-05D2E493C2B2}"/>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754B2DC3-F791-4547-AEBA-EE73CC7AB1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0244" name="Slide Number Placeholder 3">
            <a:extLst>
              <a:ext uri="{FF2B5EF4-FFF2-40B4-BE49-F238E27FC236}">
                <a16:creationId xmlns:a16="http://schemas.microsoft.com/office/drawing/2014/main" id="{D8056C0B-DC52-48B1-9BD2-C0E85FF69D8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9DB0C261-E175-4F42-AB17-91CA00A18E6B}" type="slidenum">
              <a:rPr lang="en-US" altLang="en-US" smtClean="0"/>
              <a:pPr/>
              <a:t>5</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81B5B786-CE48-4475-B112-A5CF7A966CA5}"/>
              </a:ext>
            </a:extLst>
          </p:cNvPr>
          <p:cNvSpPr>
            <a:spLocks noGrp="1" noRot="1" noChangeAspect="1" noChangeArrowheads="1" noTextEdit="1"/>
          </p:cNvSpPr>
          <p:nvPr>
            <p:ph type="sldImg"/>
          </p:nvPr>
        </p:nvSpPr>
        <p:spPr>
          <a:ln/>
        </p:spPr>
      </p:sp>
      <p:sp>
        <p:nvSpPr>
          <p:cNvPr id="12291" name="Notes Placeholder 2">
            <a:extLst>
              <a:ext uri="{FF2B5EF4-FFF2-40B4-BE49-F238E27FC236}">
                <a16:creationId xmlns:a16="http://schemas.microsoft.com/office/drawing/2014/main" id="{57D2A278-9CD5-4596-B3DF-A75670D37F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2292" name="Slide Number Placeholder 3">
            <a:extLst>
              <a:ext uri="{FF2B5EF4-FFF2-40B4-BE49-F238E27FC236}">
                <a16:creationId xmlns:a16="http://schemas.microsoft.com/office/drawing/2014/main" id="{9C7E57D2-B87E-49E8-B674-AD25D492D81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2A8BC91-ECE9-4643-A2D7-E9DA73986F1D}" type="slidenum">
              <a:rPr lang="en-US" altLang="en-US" smtClean="0"/>
              <a:pPr/>
              <a:t>6</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B54871D6-6201-4BB1-A23E-CC917218E6C5}"/>
              </a:ext>
            </a:extLst>
          </p:cNvPr>
          <p:cNvSpPr>
            <a:spLocks noGrp="1" noRot="1" noChangeAspect="1" noChangeArrowheads="1" noTextEdit="1"/>
          </p:cNvSpPr>
          <p:nvPr>
            <p:ph type="sldImg"/>
          </p:nvPr>
        </p:nvSpPr>
        <p:spPr>
          <a:ln/>
        </p:spPr>
      </p:sp>
      <p:sp>
        <p:nvSpPr>
          <p:cNvPr id="18435" name="Notes Placeholder 2">
            <a:extLst>
              <a:ext uri="{FF2B5EF4-FFF2-40B4-BE49-F238E27FC236}">
                <a16:creationId xmlns:a16="http://schemas.microsoft.com/office/drawing/2014/main" id="{09DF41F0-EB13-44F1-9C1F-27FD354AC59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8436" name="Slide Number Placeholder 3">
            <a:extLst>
              <a:ext uri="{FF2B5EF4-FFF2-40B4-BE49-F238E27FC236}">
                <a16:creationId xmlns:a16="http://schemas.microsoft.com/office/drawing/2014/main" id="{6CBA3263-2AA4-40A5-8EEA-330B72CAB88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19B55E50-A64B-4B9A-AC4A-12402053995E}" type="slidenum">
              <a:rPr lang="en-US" altLang="en-US" smtClean="0"/>
              <a:pPr/>
              <a:t>7</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B1A8D718-F0AC-4BBF-909C-0B2059F8BB33}"/>
              </a:ext>
            </a:extLst>
          </p:cNvPr>
          <p:cNvSpPr>
            <a:spLocks noGrp="1" noRot="1" noChangeAspect="1" noChangeArrowheads="1" noTextEdit="1"/>
          </p:cNvSpPr>
          <p:nvPr>
            <p:ph type="sldImg"/>
          </p:nvPr>
        </p:nvSpPr>
        <p:spPr>
          <a:ln/>
        </p:spPr>
      </p:sp>
      <p:sp>
        <p:nvSpPr>
          <p:cNvPr id="20483" name="Notes Placeholder 2">
            <a:extLst>
              <a:ext uri="{FF2B5EF4-FFF2-40B4-BE49-F238E27FC236}">
                <a16:creationId xmlns:a16="http://schemas.microsoft.com/office/drawing/2014/main" id="{83A3EA12-9345-4FE0-B017-06579529E5A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0484" name="Slide Number Placeholder 3">
            <a:extLst>
              <a:ext uri="{FF2B5EF4-FFF2-40B4-BE49-F238E27FC236}">
                <a16:creationId xmlns:a16="http://schemas.microsoft.com/office/drawing/2014/main" id="{05679F3B-9916-4695-9BEA-D435ED859D6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1EE8BDC1-D239-48E5-B017-2A54DE5AC9C8}" type="slidenum">
              <a:rPr lang="en-US" altLang="en-US" smtClean="0"/>
              <a:pPr/>
              <a:t>8</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5C8FB281-54B8-46C2-B433-60A5E755933C}"/>
              </a:ext>
            </a:extLst>
          </p:cNvPr>
          <p:cNvSpPr>
            <a:spLocks noGrp="1" noRot="1" noChangeAspect="1" noChangeArrowheads="1" noTextEdit="1"/>
          </p:cNvSpPr>
          <p:nvPr>
            <p:ph type="sldImg"/>
          </p:nvPr>
        </p:nvSpPr>
        <p:spPr>
          <a:ln/>
        </p:spPr>
      </p:sp>
      <p:sp>
        <p:nvSpPr>
          <p:cNvPr id="28675" name="Notes Placeholder 2">
            <a:extLst>
              <a:ext uri="{FF2B5EF4-FFF2-40B4-BE49-F238E27FC236}">
                <a16:creationId xmlns:a16="http://schemas.microsoft.com/office/drawing/2014/main" id="{548B14CD-969F-473C-A8F8-6057F02F614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8676" name="Slide Number Placeholder 3">
            <a:extLst>
              <a:ext uri="{FF2B5EF4-FFF2-40B4-BE49-F238E27FC236}">
                <a16:creationId xmlns:a16="http://schemas.microsoft.com/office/drawing/2014/main" id="{A5708D7C-8685-4998-9714-CD929188459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3FA2704D-F783-4681-B77F-0EB6B98D63A5}" type="slidenum">
              <a:rPr lang="en-US" altLang="en-US" smtClean="0"/>
              <a:pPr/>
              <a:t>10</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A7C6DEBD-AB62-4321-BB55-AE24BA4FBC6F}"/>
              </a:ext>
            </a:extLst>
          </p:cNvPr>
          <p:cNvSpPr>
            <a:spLocks noGrp="1" noRot="1" noChangeAspect="1" noChangeArrowheads="1" noTextEdit="1"/>
          </p:cNvSpPr>
          <p:nvPr>
            <p:ph type="sldImg"/>
          </p:nvPr>
        </p:nvSpPr>
        <p:spPr>
          <a:ln/>
        </p:spPr>
      </p:sp>
      <p:sp>
        <p:nvSpPr>
          <p:cNvPr id="34819" name="Notes Placeholder 2">
            <a:extLst>
              <a:ext uri="{FF2B5EF4-FFF2-40B4-BE49-F238E27FC236}">
                <a16:creationId xmlns:a16="http://schemas.microsoft.com/office/drawing/2014/main" id="{E507C262-1FC0-4093-B79C-A27AE39EDE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a:latin typeface="Arial" panose="020B0604020202020204" pitchFamily="34" charset="0"/>
              </a:rPr>
              <a:t>Show an example: https://github.com/n2chao/SOEN341</a:t>
            </a:r>
          </a:p>
          <a:p>
            <a:r>
              <a:rPr lang="en-CA" altLang="en-US">
                <a:latin typeface="Arial" panose="020B0604020202020204" pitchFamily="34" charset="0"/>
              </a:rPr>
              <a:t>How many have used github before?</a:t>
            </a:r>
          </a:p>
          <a:p>
            <a:endParaRPr lang="en-CA" altLang="en-US">
              <a:latin typeface="Arial" panose="020B0604020202020204" pitchFamily="34" charset="0"/>
            </a:endParaRPr>
          </a:p>
        </p:txBody>
      </p:sp>
      <p:sp>
        <p:nvSpPr>
          <p:cNvPr id="34820" name="Slide Number Placeholder 3">
            <a:extLst>
              <a:ext uri="{FF2B5EF4-FFF2-40B4-BE49-F238E27FC236}">
                <a16:creationId xmlns:a16="http://schemas.microsoft.com/office/drawing/2014/main" id="{59FCC06F-DE96-4E07-8C78-883FFAB69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508EADD6-E54C-42B8-A324-8DF69A5690E4}" type="slidenum">
              <a:rPr lang="en-US" altLang="en-US" smtClean="0"/>
              <a:pPr/>
              <a:t>22</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C633F83A-0687-4D36-BE55-0FD472F08E44}"/>
              </a:ext>
            </a:extLst>
          </p:cNvPr>
          <p:cNvSpPr>
            <a:spLocks noGrp="1" noRot="1" noChangeAspect="1" noChangeArrowheads="1" noTextEdit="1"/>
          </p:cNvSpPr>
          <p:nvPr>
            <p:ph type="sldImg"/>
          </p:nvPr>
        </p:nvSpPr>
        <p:spPr>
          <a:ln/>
        </p:spPr>
      </p:sp>
      <p:sp>
        <p:nvSpPr>
          <p:cNvPr id="32771" name="Notes Placeholder 2">
            <a:extLst>
              <a:ext uri="{FF2B5EF4-FFF2-40B4-BE49-F238E27FC236}">
                <a16:creationId xmlns:a16="http://schemas.microsoft.com/office/drawing/2014/main" id="{1CE05E81-176A-4FDC-9CE2-B3C6F1A2B2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latin typeface="Arial" panose="020B0604020202020204" pitchFamily="34" charset="0"/>
            </a:endParaRPr>
          </a:p>
        </p:txBody>
      </p:sp>
      <p:sp>
        <p:nvSpPr>
          <p:cNvPr id="32772" name="Slide Number Placeholder 3">
            <a:extLst>
              <a:ext uri="{FF2B5EF4-FFF2-40B4-BE49-F238E27FC236}">
                <a16:creationId xmlns:a16="http://schemas.microsoft.com/office/drawing/2014/main" id="{5BB55878-2D6E-4E68-9E5E-1823B6199E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A7EBE59-442D-4682-9345-8AEB4F35B498}" type="slidenum">
              <a:rPr lang="en-US" altLang="en-US" smtClean="0"/>
              <a:pPr/>
              <a:t>23</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mn-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Rectangle 4">
            <a:extLst>
              <a:ext uri="{FF2B5EF4-FFF2-40B4-BE49-F238E27FC236}">
                <a16:creationId xmlns:a16="http://schemas.microsoft.com/office/drawing/2014/main" id="{9DF04476-7B90-4675-B8B6-9825F9CF8F8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5D3D613-5510-4105-826D-991B9A548EB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E3EEAF-B51F-41E8-8EB2-C50694BBA524}"/>
              </a:ext>
            </a:extLst>
          </p:cNvPr>
          <p:cNvSpPr>
            <a:spLocks noGrp="1" noChangeArrowheads="1"/>
          </p:cNvSpPr>
          <p:nvPr>
            <p:ph type="sldNum" sz="quarter" idx="12"/>
          </p:nvPr>
        </p:nvSpPr>
        <p:spPr>
          <a:ln/>
        </p:spPr>
        <p:txBody>
          <a:bodyPr/>
          <a:lstStyle>
            <a:lvl1pPr>
              <a:defRPr/>
            </a:lvl1pPr>
          </a:lstStyle>
          <a:p>
            <a:pPr>
              <a:defRPr/>
            </a:pPr>
            <a:fld id="{90416AFC-CC99-4F8A-80BD-5A6AD07389EB}" type="slidenum">
              <a:rPr lang="en-US" altLang="en-US"/>
              <a:pPr>
                <a:defRPr/>
              </a:pPr>
              <a:t>‹#›</a:t>
            </a:fld>
            <a:endParaRPr lang="en-US" altLang="en-US"/>
          </a:p>
        </p:txBody>
      </p:sp>
    </p:spTree>
    <p:extLst>
      <p:ext uri="{BB962C8B-B14F-4D97-AF65-F5344CB8AC3E}">
        <p14:creationId xmlns:p14="http://schemas.microsoft.com/office/powerpoint/2010/main" val="4164850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699FAF4A-2B88-40E6-9734-ECC22BF9DE6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AB04987-3B4D-4700-9DCC-0EE881DB557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24C4381-736A-49A9-8F87-98F8326C67E9}"/>
              </a:ext>
            </a:extLst>
          </p:cNvPr>
          <p:cNvSpPr>
            <a:spLocks noGrp="1" noChangeArrowheads="1"/>
          </p:cNvSpPr>
          <p:nvPr>
            <p:ph type="sldNum" sz="quarter" idx="12"/>
          </p:nvPr>
        </p:nvSpPr>
        <p:spPr>
          <a:ln/>
        </p:spPr>
        <p:txBody>
          <a:bodyPr/>
          <a:lstStyle>
            <a:lvl1pPr>
              <a:defRPr/>
            </a:lvl1pPr>
          </a:lstStyle>
          <a:p>
            <a:pPr>
              <a:defRPr/>
            </a:pPr>
            <a:fld id="{49E3F842-9EC3-45C7-A6BA-512AE98E73A0}" type="slidenum">
              <a:rPr lang="en-US" altLang="en-US"/>
              <a:pPr>
                <a:defRPr/>
              </a:pPr>
              <a:t>‹#›</a:t>
            </a:fld>
            <a:endParaRPr lang="en-US" altLang="en-US"/>
          </a:p>
        </p:txBody>
      </p:sp>
    </p:spTree>
    <p:extLst>
      <p:ext uri="{BB962C8B-B14F-4D97-AF65-F5344CB8AC3E}">
        <p14:creationId xmlns:p14="http://schemas.microsoft.com/office/powerpoint/2010/main" val="3210914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D74E01E1-D1E2-4E81-8BE4-4FE4CCCA0DC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6F482BB-69DA-47FF-B6FF-9480ABF3050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9545396-8947-4254-B8E4-09F7CFE50450}"/>
              </a:ext>
            </a:extLst>
          </p:cNvPr>
          <p:cNvSpPr>
            <a:spLocks noGrp="1" noChangeArrowheads="1"/>
          </p:cNvSpPr>
          <p:nvPr>
            <p:ph type="sldNum" sz="quarter" idx="12"/>
          </p:nvPr>
        </p:nvSpPr>
        <p:spPr>
          <a:ln/>
        </p:spPr>
        <p:txBody>
          <a:bodyPr/>
          <a:lstStyle>
            <a:lvl1pPr>
              <a:defRPr/>
            </a:lvl1pPr>
          </a:lstStyle>
          <a:p>
            <a:pPr>
              <a:defRPr/>
            </a:pPr>
            <a:fld id="{8773EC69-DA8C-421E-B1C8-4BE809FA15CD}" type="slidenum">
              <a:rPr lang="en-US" altLang="en-US"/>
              <a:pPr>
                <a:defRPr/>
              </a:pPr>
              <a:t>‹#›</a:t>
            </a:fld>
            <a:endParaRPr lang="en-US" altLang="en-US"/>
          </a:p>
        </p:txBody>
      </p:sp>
    </p:spTree>
    <p:extLst>
      <p:ext uri="{BB962C8B-B14F-4D97-AF65-F5344CB8AC3E}">
        <p14:creationId xmlns:p14="http://schemas.microsoft.com/office/powerpoint/2010/main" val="270617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79" name="Shape 179"/>
          <p:cNvSpPr>
            <a:spLocks noGrp="1"/>
          </p:cNvSpPr>
          <p:nvPr>
            <p:ph type="title"/>
          </p:nvPr>
        </p:nvSpPr>
        <p:spPr>
          <a:prstGeom prst="rect">
            <a:avLst/>
          </a:prstGeom>
        </p:spPr>
        <p:txBody>
          <a:bodyPr/>
          <a:lstStyle/>
          <a:p>
            <a:r>
              <a:t>Title Text</a:t>
            </a:r>
          </a:p>
        </p:txBody>
      </p:sp>
      <p:sp>
        <p:nvSpPr>
          <p:cNvPr id="180" name="Shape 18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81" name="Shape 181"/>
          <p:cNvSpPr>
            <a:spLocks noGrp="1"/>
          </p:cNvSpPr>
          <p:nvPr>
            <p:ph type="sldNum" sz="quarter" idx="2"/>
          </p:nvPr>
        </p:nvSpPr>
        <p:spPr>
          <a:xfrm>
            <a:off x="8795671" y="6514209"/>
            <a:ext cx="259104" cy="2678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8442460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1ECDB56F-6D7D-48C9-AC4E-FA9ACCFCACD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99A46D0-B569-4BE7-821A-2C716A17935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139E70A-6A0B-4AE6-9ED9-BCD00768DA8D}"/>
              </a:ext>
            </a:extLst>
          </p:cNvPr>
          <p:cNvSpPr>
            <a:spLocks noGrp="1" noChangeArrowheads="1"/>
          </p:cNvSpPr>
          <p:nvPr>
            <p:ph type="sldNum" sz="quarter" idx="12"/>
          </p:nvPr>
        </p:nvSpPr>
        <p:spPr>
          <a:ln/>
        </p:spPr>
        <p:txBody>
          <a:bodyPr/>
          <a:lstStyle>
            <a:lvl1pPr>
              <a:defRPr/>
            </a:lvl1pPr>
          </a:lstStyle>
          <a:p>
            <a:pPr>
              <a:defRPr/>
            </a:pPr>
            <a:fld id="{75AC4598-CCE1-4B74-9333-73DA8671FC71}" type="slidenum">
              <a:rPr lang="en-US" altLang="en-US"/>
              <a:pPr>
                <a:defRPr/>
              </a:pPr>
              <a:t>‹#›</a:t>
            </a:fld>
            <a:endParaRPr lang="en-US" altLang="en-US"/>
          </a:p>
        </p:txBody>
      </p:sp>
    </p:spTree>
    <p:extLst>
      <p:ext uri="{BB962C8B-B14F-4D97-AF65-F5344CB8AC3E}">
        <p14:creationId xmlns:p14="http://schemas.microsoft.com/office/powerpoint/2010/main" val="3942153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i="0" cap="a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6D0BDBE6-C5DC-4102-9A8C-918632EE4E9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62DC68C-49A1-41B4-97E1-98836B1359E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065CCB-0593-4FB1-A9AD-363F308302C7}"/>
              </a:ext>
            </a:extLst>
          </p:cNvPr>
          <p:cNvSpPr>
            <a:spLocks noGrp="1" noChangeArrowheads="1"/>
          </p:cNvSpPr>
          <p:nvPr>
            <p:ph type="sldNum" sz="quarter" idx="12"/>
          </p:nvPr>
        </p:nvSpPr>
        <p:spPr>
          <a:ln/>
        </p:spPr>
        <p:txBody>
          <a:bodyPr/>
          <a:lstStyle>
            <a:lvl1pPr>
              <a:defRPr/>
            </a:lvl1pPr>
          </a:lstStyle>
          <a:p>
            <a:pPr>
              <a:defRPr/>
            </a:pPr>
            <a:fld id="{3B2DEFF4-077C-4C5A-8A1D-46C86A4920AA}" type="slidenum">
              <a:rPr lang="en-US" altLang="en-US"/>
              <a:pPr>
                <a:defRPr/>
              </a:pPr>
              <a:t>‹#›</a:t>
            </a:fld>
            <a:endParaRPr lang="en-US" altLang="en-US"/>
          </a:p>
        </p:txBody>
      </p:sp>
    </p:spTree>
    <p:extLst>
      <p:ext uri="{BB962C8B-B14F-4D97-AF65-F5344CB8AC3E}">
        <p14:creationId xmlns:p14="http://schemas.microsoft.com/office/powerpoint/2010/main" val="2730925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66800"/>
            <a:ext cx="40386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66800"/>
            <a:ext cx="40386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C9DEE92-404B-4EAF-9435-5EF9E237FD9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70082D9-50EA-4280-853F-62949104B4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C404544-1B3A-4230-B3EC-85E2DF398F0F}"/>
              </a:ext>
            </a:extLst>
          </p:cNvPr>
          <p:cNvSpPr>
            <a:spLocks noGrp="1" noChangeArrowheads="1"/>
          </p:cNvSpPr>
          <p:nvPr>
            <p:ph type="sldNum" sz="quarter" idx="12"/>
          </p:nvPr>
        </p:nvSpPr>
        <p:spPr>
          <a:ln/>
        </p:spPr>
        <p:txBody>
          <a:bodyPr/>
          <a:lstStyle>
            <a:lvl1pPr>
              <a:defRPr/>
            </a:lvl1pPr>
          </a:lstStyle>
          <a:p>
            <a:pPr>
              <a:defRPr/>
            </a:pPr>
            <a:fld id="{92266022-BC48-41D0-9736-26FEF5F38AB5}" type="slidenum">
              <a:rPr lang="en-US" altLang="en-US"/>
              <a:pPr>
                <a:defRPr/>
              </a:pPr>
              <a:t>‹#›</a:t>
            </a:fld>
            <a:endParaRPr lang="en-US" altLang="en-US"/>
          </a:p>
        </p:txBody>
      </p:sp>
    </p:spTree>
    <p:extLst>
      <p:ext uri="{BB962C8B-B14F-4D97-AF65-F5344CB8AC3E}">
        <p14:creationId xmlns:p14="http://schemas.microsoft.com/office/powerpoint/2010/main" val="253687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3774F98-047F-42D2-B055-16B539A92AD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539CDEFC-8D7E-4741-A0A6-435751E3333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DB53737-BB10-40CD-A7D9-D980D6D2921D}"/>
              </a:ext>
            </a:extLst>
          </p:cNvPr>
          <p:cNvSpPr>
            <a:spLocks noGrp="1" noChangeArrowheads="1"/>
          </p:cNvSpPr>
          <p:nvPr>
            <p:ph type="sldNum" sz="quarter" idx="12"/>
          </p:nvPr>
        </p:nvSpPr>
        <p:spPr>
          <a:ln/>
        </p:spPr>
        <p:txBody>
          <a:bodyPr/>
          <a:lstStyle>
            <a:lvl1pPr>
              <a:defRPr/>
            </a:lvl1pPr>
          </a:lstStyle>
          <a:p>
            <a:pPr>
              <a:defRPr/>
            </a:pPr>
            <a:fld id="{BD8B0CFD-F1FA-4E5B-B54F-97C2D25F8ACF}" type="slidenum">
              <a:rPr lang="en-US" altLang="en-US"/>
              <a:pPr>
                <a:defRPr/>
              </a:pPr>
              <a:t>‹#›</a:t>
            </a:fld>
            <a:endParaRPr lang="en-US" altLang="en-US"/>
          </a:p>
        </p:txBody>
      </p:sp>
    </p:spTree>
    <p:extLst>
      <p:ext uri="{BB962C8B-B14F-4D97-AF65-F5344CB8AC3E}">
        <p14:creationId xmlns:p14="http://schemas.microsoft.com/office/powerpoint/2010/main" val="2304899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3DC635F-AEB2-43DA-B1E6-3D7777E74D9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425BBC9-090F-401D-887A-9C4DD64096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763EDD2B-2811-41D6-A352-C5BB8C932565}"/>
              </a:ext>
            </a:extLst>
          </p:cNvPr>
          <p:cNvSpPr>
            <a:spLocks noGrp="1" noChangeArrowheads="1"/>
          </p:cNvSpPr>
          <p:nvPr>
            <p:ph type="sldNum" sz="quarter" idx="12"/>
          </p:nvPr>
        </p:nvSpPr>
        <p:spPr>
          <a:ln/>
        </p:spPr>
        <p:txBody>
          <a:bodyPr/>
          <a:lstStyle>
            <a:lvl1pPr>
              <a:defRPr/>
            </a:lvl1pPr>
          </a:lstStyle>
          <a:p>
            <a:pPr>
              <a:defRPr/>
            </a:pPr>
            <a:fld id="{C1DA0366-0DFD-4282-8C2C-41CDBCA1A43A}" type="slidenum">
              <a:rPr lang="en-US" altLang="en-US"/>
              <a:pPr>
                <a:defRPr/>
              </a:pPr>
              <a:t>‹#›</a:t>
            </a:fld>
            <a:endParaRPr lang="en-US" altLang="en-US"/>
          </a:p>
        </p:txBody>
      </p:sp>
    </p:spTree>
    <p:extLst>
      <p:ext uri="{BB962C8B-B14F-4D97-AF65-F5344CB8AC3E}">
        <p14:creationId xmlns:p14="http://schemas.microsoft.com/office/powerpoint/2010/main" val="252500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5B50757-9F5C-4F79-B2A1-3E1C75104A93}"/>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85686ED0-A75F-4112-A8B4-CBB35658342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F474ABF-F92F-4042-8FA4-91BE8C76D9FA}"/>
              </a:ext>
            </a:extLst>
          </p:cNvPr>
          <p:cNvSpPr>
            <a:spLocks noGrp="1" noChangeArrowheads="1"/>
          </p:cNvSpPr>
          <p:nvPr>
            <p:ph type="sldNum" sz="quarter" idx="12"/>
          </p:nvPr>
        </p:nvSpPr>
        <p:spPr>
          <a:ln/>
        </p:spPr>
        <p:txBody>
          <a:bodyPr/>
          <a:lstStyle>
            <a:lvl1pPr>
              <a:defRPr/>
            </a:lvl1pPr>
          </a:lstStyle>
          <a:p>
            <a:pPr>
              <a:defRPr/>
            </a:pPr>
            <a:fld id="{6433D970-EC2E-4808-B5C6-45002D7FD82D}" type="slidenum">
              <a:rPr lang="en-US" altLang="en-US"/>
              <a:pPr>
                <a:defRPr/>
              </a:pPr>
              <a:t>‹#›</a:t>
            </a:fld>
            <a:endParaRPr lang="en-US" altLang="en-US"/>
          </a:p>
        </p:txBody>
      </p:sp>
    </p:spTree>
    <p:extLst>
      <p:ext uri="{BB962C8B-B14F-4D97-AF65-F5344CB8AC3E}">
        <p14:creationId xmlns:p14="http://schemas.microsoft.com/office/powerpoint/2010/main" val="3193237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99067AC-5D7C-4F71-91DA-E76DECAB36B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3BFCDAC-D4A0-452C-9E4E-418C1C206C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7FD1870-D0B4-4645-BB7C-58FC41BCD790}"/>
              </a:ext>
            </a:extLst>
          </p:cNvPr>
          <p:cNvSpPr>
            <a:spLocks noGrp="1" noChangeArrowheads="1"/>
          </p:cNvSpPr>
          <p:nvPr>
            <p:ph type="sldNum" sz="quarter" idx="12"/>
          </p:nvPr>
        </p:nvSpPr>
        <p:spPr>
          <a:ln/>
        </p:spPr>
        <p:txBody>
          <a:bodyPr/>
          <a:lstStyle>
            <a:lvl1pPr>
              <a:defRPr/>
            </a:lvl1pPr>
          </a:lstStyle>
          <a:p>
            <a:pPr>
              <a:defRPr/>
            </a:pPr>
            <a:fld id="{3825D336-B643-49DF-9AF1-7866FF8DD17E}" type="slidenum">
              <a:rPr lang="en-US" altLang="en-US"/>
              <a:pPr>
                <a:defRPr/>
              </a:pPr>
              <a:t>‹#›</a:t>
            </a:fld>
            <a:endParaRPr lang="en-US" altLang="en-US"/>
          </a:p>
        </p:txBody>
      </p:sp>
    </p:spTree>
    <p:extLst>
      <p:ext uri="{BB962C8B-B14F-4D97-AF65-F5344CB8AC3E}">
        <p14:creationId xmlns:p14="http://schemas.microsoft.com/office/powerpoint/2010/main" val="3345041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4">
            <a:extLst>
              <a:ext uri="{FF2B5EF4-FFF2-40B4-BE49-F238E27FC236}">
                <a16:creationId xmlns:a16="http://schemas.microsoft.com/office/drawing/2014/main" id="{B9CBEC2B-D0F7-4BB3-A4A3-C911C45EF21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1BF5270-16F1-460C-AF81-D6C1FCDC48B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286DFF-DF15-4D13-9805-A26254F704C9}"/>
              </a:ext>
            </a:extLst>
          </p:cNvPr>
          <p:cNvSpPr>
            <a:spLocks noGrp="1" noChangeArrowheads="1"/>
          </p:cNvSpPr>
          <p:nvPr>
            <p:ph type="sldNum" sz="quarter" idx="12"/>
          </p:nvPr>
        </p:nvSpPr>
        <p:spPr>
          <a:ln/>
        </p:spPr>
        <p:txBody>
          <a:bodyPr/>
          <a:lstStyle>
            <a:lvl1pPr>
              <a:defRPr/>
            </a:lvl1pPr>
          </a:lstStyle>
          <a:p>
            <a:pPr>
              <a:defRPr/>
            </a:pPr>
            <a:fld id="{3D832DFD-CD23-4A31-8209-6B3292261A12}" type="slidenum">
              <a:rPr lang="en-US" altLang="en-US"/>
              <a:pPr>
                <a:defRPr/>
              </a:pPr>
              <a:t>‹#›</a:t>
            </a:fld>
            <a:endParaRPr lang="en-US" altLang="en-US"/>
          </a:p>
        </p:txBody>
      </p:sp>
    </p:spTree>
    <p:extLst>
      <p:ext uri="{BB962C8B-B14F-4D97-AF65-F5344CB8AC3E}">
        <p14:creationId xmlns:p14="http://schemas.microsoft.com/office/powerpoint/2010/main" val="1861161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EDC3A90-758A-4453-913A-B7D9D1477C6D}"/>
              </a:ext>
            </a:extLst>
          </p:cNvPr>
          <p:cNvSpPr>
            <a:spLocks noGrp="1" noChangeArrowheads="1"/>
          </p:cNvSpPr>
          <p:nvPr>
            <p:ph type="title"/>
          </p:nvPr>
        </p:nvSpPr>
        <p:spPr bwMode="auto">
          <a:xfrm>
            <a:off x="457200" y="27463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DF05FC28-6ECD-4D91-9FFD-4FD532D1B9E1}"/>
              </a:ext>
            </a:extLst>
          </p:cNvPr>
          <p:cNvSpPr>
            <a:spLocks noGrp="1" noChangeArrowheads="1"/>
          </p:cNvSpPr>
          <p:nvPr>
            <p:ph type="body" idx="1"/>
          </p:nvPr>
        </p:nvSpPr>
        <p:spPr bwMode="auto">
          <a:xfrm>
            <a:off x="457200" y="1066800"/>
            <a:ext cx="8229600"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C744EE75-10BE-4EBD-A1B0-6C8F7B92BBFE}"/>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mn-ea"/>
                <a:cs typeface="+mn-cs"/>
              </a:defRPr>
            </a:lvl1pPr>
          </a:lstStyle>
          <a:p>
            <a:pPr>
              <a:defRPr/>
            </a:pPr>
            <a:endParaRPr lang="en-US"/>
          </a:p>
        </p:txBody>
      </p:sp>
      <p:sp>
        <p:nvSpPr>
          <p:cNvPr id="4101" name="Rectangle 5">
            <a:extLst>
              <a:ext uri="{FF2B5EF4-FFF2-40B4-BE49-F238E27FC236}">
                <a16:creationId xmlns:a16="http://schemas.microsoft.com/office/drawing/2014/main" id="{FCD096CD-E4CD-4AA6-90A5-9447A5E3D5E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mn-ea"/>
                <a:cs typeface="+mn-cs"/>
              </a:defRPr>
            </a:lvl1pPr>
          </a:lstStyle>
          <a:p>
            <a:pPr>
              <a:defRPr/>
            </a:pPr>
            <a:endParaRPr lang="en-US"/>
          </a:p>
        </p:txBody>
      </p:sp>
      <p:sp>
        <p:nvSpPr>
          <p:cNvPr id="4102" name="Rectangle 6">
            <a:extLst>
              <a:ext uri="{FF2B5EF4-FFF2-40B4-BE49-F238E27FC236}">
                <a16:creationId xmlns:a16="http://schemas.microsoft.com/office/drawing/2014/main" id="{32504C68-46FE-4BCB-9055-31B2F8EC174B}"/>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charset="0"/>
                <a:ea typeface="MS PGothic" charset="-128"/>
              </a:defRPr>
            </a:lvl1pPr>
          </a:lstStyle>
          <a:p>
            <a:pPr>
              <a:defRPr/>
            </a:pPr>
            <a:fld id="{6E8A8E8F-9FB1-4150-9929-A829DED5B39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73" r:id="rId12"/>
  </p:sldLayoutIdLst>
  <p:txStyles>
    <p:titleStyle>
      <a:lvl1pPr algn="ctr" rtl="0" eaLnBrk="0" fontAlgn="base" hangingPunct="0">
        <a:spcBef>
          <a:spcPct val="0"/>
        </a:spcBef>
        <a:spcAft>
          <a:spcPct val="0"/>
        </a:spcAft>
        <a:defRPr sz="2400" b="1">
          <a:solidFill>
            <a:schemeClr val="tx2"/>
          </a:solidFill>
          <a:latin typeface="+mj-lt"/>
          <a:ea typeface="MS PGothic" panose="020B0600070205080204" pitchFamily="34" charset="-128"/>
          <a:cs typeface="MS PGothic" charset="0"/>
        </a:defRPr>
      </a:lvl1pPr>
      <a:lvl2pPr algn="ctr" rtl="0" eaLnBrk="0" fontAlgn="base" hangingPunct="0">
        <a:spcBef>
          <a:spcPct val="0"/>
        </a:spcBef>
        <a:spcAft>
          <a:spcPct val="0"/>
        </a:spcAft>
        <a:defRPr sz="2400" b="1">
          <a:solidFill>
            <a:schemeClr val="tx2"/>
          </a:solidFill>
          <a:latin typeface="a_Futurica" pitchFamily="34" charset="-52"/>
          <a:ea typeface="MS PGothic" panose="020B0600070205080204" pitchFamily="34" charset="-128"/>
          <a:cs typeface="MS PGothic" charset="0"/>
        </a:defRPr>
      </a:lvl2pPr>
      <a:lvl3pPr algn="ctr" rtl="0" eaLnBrk="0" fontAlgn="base" hangingPunct="0">
        <a:spcBef>
          <a:spcPct val="0"/>
        </a:spcBef>
        <a:spcAft>
          <a:spcPct val="0"/>
        </a:spcAft>
        <a:defRPr sz="2400" b="1">
          <a:solidFill>
            <a:schemeClr val="tx2"/>
          </a:solidFill>
          <a:latin typeface="a_Futurica" pitchFamily="34" charset="-52"/>
          <a:ea typeface="MS PGothic" panose="020B0600070205080204" pitchFamily="34" charset="-128"/>
          <a:cs typeface="MS PGothic" charset="0"/>
        </a:defRPr>
      </a:lvl3pPr>
      <a:lvl4pPr algn="ctr" rtl="0" eaLnBrk="0" fontAlgn="base" hangingPunct="0">
        <a:spcBef>
          <a:spcPct val="0"/>
        </a:spcBef>
        <a:spcAft>
          <a:spcPct val="0"/>
        </a:spcAft>
        <a:defRPr sz="2400" b="1">
          <a:solidFill>
            <a:schemeClr val="tx2"/>
          </a:solidFill>
          <a:latin typeface="a_Futurica" pitchFamily="34" charset="-52"/>
          <a:ea typeface="MS PGothic" panose="020B0600070205080204" pitchFamily="34" charset="-128"/>
          <a:cs typeface="MS PGothic" charset="0"/>
        </a:defRPr>
      </a:lvl4pPr>
      <a:lvl5pPr algn="ctr" rtl="0" eaLnBrk="0" fontAlgn="base" hangingPunct="0">
        <a:spcBef>
          <a:spcPct val="0"/>
        </a:spcBef>
        <a:spcAft>
          <a:spcPct val="0"/>
        </a:spcAft>
        <a:defRPr sz="2400" b="1">
          <a:solidFill>
            <a:schemeClr val="tx2"/>
          </a:solidFill>
          <a:latin typeface="a_Futurica" pitchFamily="34" charset="-52"/>
          <a:ea typeface="MS PGothic" panose="020B0600070205080204" pitchFamily="34" charset="-128"/>
          <a:cs typeface="MS PGothic" charset="0"/>
        </a:defRPr>
      </a:lvl5pPr>
      <a:lvl6pPr marL="457200" algn="ctr" rtl="0" fontAlgn="base">
        <a:spcBef>
          <a:spcPct val="0"/>
        </a:spcBef>
        <a:spcAft>
          <a:spcPct val="0"/>
        </a:spcAft>
        <a:defRPr sz="2400" b="1">
          <a:solidFill>
            <a:schemeClr val="tx2"/>
          </a:solidFill>
          <a:latin typeface="a_Futurica" pitchFamily="34" charset="-52"/>
        </a:defRPr>
      </a:lvl6pPr>
      <a:lvl7pPr marL="914400" algn="ctr" rtl="0" fontAlgn="base">
        <a:spcBef>
          <a:spcPct val="0"/>
        </a:spcBef>
        <a:spcAft>
          <a:spcPct val="0"/>
        </a:spcAft>
        <a:defRPr sz="2400" b="1">
          <a:solidFill>
            <a:schemeClr val="tx2"/>
          </a:solidFill>
          <a:latin typeface="a_Futurica" pitchFamily="34" charset="-52"/>
        </a:defRPr>
      </a:lvl7pPr>
      <a:lvl8pPr marL="1371600" algn="ctr" rtl="0" fontAlgn="base">
        <a:spcBef>
          <a:spcPct val="0"/>
        </a:spcBef>
        <a:spcAft>
          <a:spcPct val="0"/>
        </a:spcAft>
        <a:defRPr sz="2400" b="1">
          <a:solidFill>
            <a:schemeClr val="tx2"/>
          </a:solidFill>
          <a:latin typeface="a_Futurica" pitchFamily="34" charset="-52"/>
        </a:defRPr>
      </a:lvl8pPr>
      <a:lvl9pPr marL="1828800" algn="ctr" rtl="0" fontAlgn="base">
        <a:spcBef>
          <a:spcPct val="0"/>
        </a:spcBef>
        <a:spcAft>
          <a:spcPct val="0"/>
        </a:spcAft>
        <a:defRPr sz="2400" b="1">
          <a:solidFill>
            <a:schemeClr val="tx2"/>
          </a:solidFill>
          <a:latin typeface="a_Futurica" pitchFamily="34" charset="-5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hyperlink" Target="https://docs.google.com/spreadsheets/d/1ewp5bUNU8EbpPAQqRLjMIKLyGNiLejSgUvC55txSoIA/edit?usp=sharing"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hyperlink" Target="http://www.umanitoba.ca/student/record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6.xml"/><Relationship Id="rId1" Type="http://schemas.openxmlformats.org/officeDocument/2006/relationships/video" Target="https://www.youtube.com/embed/N6NQ41gqfCk?feature=oembed"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6.xml"/><Relationship Id="rId1" Type="http://schemas.openxmlformats.org/officeDocument/2006/relationships/video" Target="https://player.vimeo.com/video/192179726?h=849b6a5ec9&amp;app_id=122963"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2BCE8B09-DC61-41D6-A436-BA5A8EE5115D}"/>
              </a:ext>
            </a:extLst>
          </p:cNvPr>
          <p:cNvSpPr>
            <a:spLocks noGrp="1" noChangeArrowheads="1"/>
          </p:cNvSpPr>
          <p:nvPr>
            <p:ph type="ctrTitle"/>
          </p:nvPr>
        </p:nvSpPr>
        <p:spPr>
          <a:xfrm>
            <a:off x="533400" y="2286000"/>
            <a:ext cx="8153400" cy="1470025"/>
          </a:xfrm>
        </p:spPr>
        <p:txBody>
          <a:bodyPr/>
          <a:lstStyle/>
          <a:p>
            <a:pPr eaLnBrk="1" hangingPunct="1">
              <a:defRPr/>
            </a:pPr>
            <a:r>
              <a:rPr lang="en-US" sz="4800" dirty="0"/>
              <a:t>Comp 4350</a:t>
            </a:r>
            <a:br>
              <a:rPr lang="en-US" sz="4800" dirty="0"/>
            </a:br>
            <a:r>
              <a:rPr lang="en-US" sz="4800" dirty="0"/>
              <a:t>Software Engineering </a:t>
            </a:r>
            <a:r>
              <a:rPr lang="en-US" altLang="zh-CN" sz="4800" dirty="0"/>
              <a:t>II</a:t>
            </a:r>
            <a:br>
              <a:rPr lang="en-US" sz="4800" dirty="0"/>
            </a:br>
            <a:r>
              <a:rPr lang="en-US" sz="4800" b="0" dirty="0">
                <a:cs typeface="Arial" panose="020B0604020202020204" pitchFamily="34" charset="0"/>
              </a:rPr>
              <a:t>Lecture</a:t>
            </a:r>
            <a:r>
              <a:rPr lang="en-US" altLang="en-US" sz="4800" b="0" dirty="0">
                <a:ea typeface="Futura Medium" panose="020B0602020204020303" pitchFamily="34" charset="-79"/>
                <a:cs typeface="Arial" panose="020B0604020202020204" pitchFamily="34" charset="0"/>
              </a:rPr>
              <a:t> 1</a:t>
            </a:r>
          </a:p>
        </p:txBody>
      </p:sp>
      <p:sp>
        <p:nvSpPr>
          <p:cNvPr id="4099" name="Rectangle 1">
            <a:extLst>
              <a:ext uri="{FF2B5EF4-FFF2-40B4-BE49-F238E27FC236}">
                <a16:creationId xmlns:a16="http://schemas.microsoft.com/office/drawing/2014/main" id="{55B2CFF8-0D60-40D7-8D8C-F2DA5A62A16B}"/>
              </a:ext>
            </a:extLst>
          </p:cNvPr>
          <p:cNvSpPr>
            <a:spLocks noChangeArrowheads="1"/>
          </p:cNvSpPr>
          <p:nvPr/>
        </p:nvSpPr>
        <p:spPr bwMode="auto">
          <a:xfrm>
            <a:off x="3209864" y="4648200"/>
            <a:ext cx="27242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2400" dirty="0"/>
              <a:t>Dr. Shaowei Wang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5">
            <a:extLst>
              <a:ext uri="{FF2B5EF4-FFF2-40B4-BE49-F238E27FC236}">
                <a16:creationId xmlns:a16="http://schemas.microsoft.com/office/drawing/2014/main" id="{1A18675D-53BF-4DF4-A2BB-79261D9FFA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7975" y="3430588"/>
            <a:ext cx="3379788" cy="253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loud 2">
            <a:extLst>
              <a:ext uri="{FF2B5EF4-FFF2-40B4-BE49-F238E27FC236}">
                <a16:creationId xmlns:a16="http://schemas.microsoft.com/office/drawing/2014/main" id="{DF9C62BB-D06A-406A-927C-A81B79C58352}"/>
              </a:ext>
            </a:extLst>
          </p:cNvPr>
          <p:cNvSpPr/>
          <p:nvPr/>
        </p:nvSpPr>
        <p:spPr>
          <a:xfrm>
            <a:off x="714375" y="720725"/>
            <a:ext cx="6481763" cy="2593975"/>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Cloud 9">
            <a:extLst>
              <a:ext uri="{FF2B5EF4-FFF2-40B4-BE49-F238E27FC236}">
                <a16:creationId xmlns:a16="http://schemas.microsoft.com/office/drawing/2014/main" id="{52AA738A-819A-401B-865A-56BF7CEB7EEE}"/>
              </a:ext>
            </a:extLst>
          </p:cNvPr>
          <p:cNvSpPr/>
          <p:nvPr/>
        </p:nvSpPr>
        <p:spPr>
          <a:xfrm>
            <a:off x="6713538" y="3238500"/>
            <a:ext cx="217487" cy="23653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Cloud 10">
            <a:extLst>
              <a:ext uri="{FF2B5EF4-FFF2-40B4-BE49-F238E27FC236}">
                <a16:creationId xmlns:a16="http://schemas.microsoft.com/office/drawing/2014/main" id="{3DC9D825-6D27-40FC-A4C5-344F2EA004F9}"/>
              </a:ext>
            </a:extLst>
          </p:cNvPr>
          <p:cNvSpPr/>
          <p:nvPr/>
        </p:nvSpPr>
        <p:spPr>
          <a:xfrm>
            <a:off x="7058025" y="3476625"/>
            <a:ext cx="219075" cy="23653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Cloud 11">
            <a:extLst>
              <a:ext uri="{FF2B5EF4-FFF2-40B4-BE49-F238E27FC236}">
                <a16:creationId xmlns:a16="http://schemas.microsoft.com/office/drawing/2014/main" id="{CC677DE4-4D4E-4553-A28E-86034C65E495}"/>
              </a:ext>
            </a:extLst>
          </p:cNvPr>
          <p:cNvSpPr/>
          <p:nvPr/>
        </p:nvSpPr>
        <p:spPr>
          <a:xfrm>
            <a:off x="6294438" y="3078163"/>
            <a:ext cx="219075" cy="236537"/>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655" name="Rectangle 3">
            <a:extLst>
              <a:ext uri="{FF2B5EF4-FFF2-40B4-BE49-F238E27FC236}">
                <a16:creationId xmlns:a16="http://schemas.microsoft.com/office/drawing/2014/main" id="{E7063E1F-35E5-4E9B-A3A4-77B005EF63D6}"/>
              </a:ext>
            </a:extLst>
          </p:cNvPr>
          <p:cNvSpPr>
            <a:spLocks noChangeArrowheads="1"/>
          </p:cNvSpPr>
          <p:nvPr/>
        </p:nvSpPr>
        <p:spPr bwMode="auto">
          <a:xfrm>
            <a:off x="1828800" y="1355725"/>
            <a:ext cx="38862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4000">
                <a:ea typeface="Futura Medium"/>
                <a:cs typeface="Arial" panose="020B0604020202020204" pitchFamily="34" charset="0"/>
              </a:rPr>
              <a:t>What is the </a:t>
            </a:r>
            <a:r>
              <a:rPr lang="en-US" altLang="en-US" sz="4000" u="sng">
                <a:ea typeface="Futura Medium"/>
                <a:cs typeface="Arial" panose="020B0604020202020204" pitchFamily="34" charset="0"/>
              </a:rPr>
              <a:t>project</a:t>
            </a:r>
            <a:r>
              <a:rPr lang="en-US" altLang="en-US" sz="4000">
                <a:ea typeface="Futura Medium"/>
                <a:cs typeface="Arial" panose="020B0604020202020204" pitchFamily="34" charset="0"/>
              </a:rPr>
              <a:t> about?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2">
            <a:extLst>
              <a:ext uri="{FF2B5EF4-FFF2-40B4-BE49-F238E27FC236}">
                <a16:creationId xmlns:a16="http://schemas.microsoft.com/office/drawing/2014/main" id="{3B47B950-44D7-4E18-9177-7C29E7C5D28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38B2B2B0-F930-40E8-A962-84BE7214AD3A}" type="slidenum">
              <a:rPr lang="en-US" altLang="en-US" sz="1400" smtClean="0">
                <a:ea typeface="Futura Medium"/>
                <a:cs typeface="Arial" panose="020B0604020202020204" pitchFamily="34" charset="0"/>
              </a:rPr>
              <a:pPr>
                <a:spcBef>
                  <a:spcPct val="0"/>
                </a:spcBef>
                <a:buFontTx/>
                <a:buNone/>
              </a:pPr>
              <a:t>11</a:t>
            </a:fld>
            <a:endParaRPr lang="en-US" altLang="en-US" sz="1400">
              <a:ea typeface="Futura Medium"/>
              <a:cs typeface="Arial" panose="020B0604020202020204" pitchFamily="34" charset="0"/>
            </a:endParaRPr>
          </a:p>
        </p:txBody>
      </p:sp>
      <p:sp>
        <p:nvSpPr>
          <p:cNvPr id="9" name="Title 1">
            <a:extLst>
              <a:ext uri="{FF2B5EF4-FFF2-40B4-BE49-F238E27FC236}">
                <a16:creationId xmlns:a16="http://schemas.microsoft.com/office/drawing/2014/main" id="{EF802F24-3FA3-434F-A7B3-50995C41FFB2}"/>
              </a:ext>
            </a:extLst>
          </p:cNvPr>
          <p:cNvSpPr>
            <a:spLocks noGrp="1"/>
          </p:cNvSpPr>
          <p:nvPr>
            <p:ph type="title"/>
          </p:nvPr>
        </p:nvSpPr>
        <p:spPr>
          <a:xfrm>
            <a:off x="0" y="0"/>
            <a:ext cx="9144000" cy="1447800"/>
          </a:xfrm>
          <a:solidFill>
            <a:schemeClr val="tx1">
              <a:alpha val="65000"/>
            </a:schemeClr>
          </a:solidFill>
        </p:spPr>
        <p:txBody>
          <a:bodyPr lIns="360000" rtlCol="0">
            <a:normAutofit/>
          </a:bodyPr>
          <a:lstStyle/>
          <a:p>
            <a:pPr algn="l" eaLnBrk="1" hangingPunct="1">
              <a:lnSpc>
                <a:spcPct val="90000"/>
              </a:lnSpc>
              <a:defRPr/>
            </a:pPr>
            <a:r>
              <a:rPr lang="en-US" sz="4400" b="0" kern="1200" dirty="0">
                <a:solidFill>
                  <a:schemeClr val="bg1"/>
                </a:solidFill>
                <a:latin typeface="Arial" panose="020B0604020202020204" pitchFamily="34" charset="0"/>
                <a:ea typeface="Futura Medium" charset="0"/>
                <a:cs typeface="Arial" panose="020B0604020202020204" pitchFamily="34" charset="0"/>
              </a:rPr>
              <a:t>Project topic</a:t>
            </a:r>
          </a:p>
        </p:txBody>
      </p:sp>
      <p:sp>
        <p:nvSpPr>
          <p:cNvPr id="29700" name="Rectangle 1">
            <a:extLst>
              <a:ext uri="{FF2B5EF4-FFF2-40B4-BE49-F238E27FC236}">
                <a16:creationId xmlns:a16="http://schemas.microsoft.com/office/drawing/2014/main" id="{1E1BA9E2-F6F7-4FDC-8F15-E19A6DBDE23E}"/>
              </a:ext>
            </a:extLst>
          </p:cNvPr>
          <p:cNvSpPr>
            <a:spLocks noChangeArrowheads="1"/>
          </p:cNvSpPr>
          <p:nvPr/>
        </p:nvSpPr>
        <p:spPr bwMode="auto">
          <a:xfrm>
            <a:off x="533400" y="1600200"/>
            <a:ext cx="7924800" cy="504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MS PGothic" panose="020B0600070205080204" pitchFamily="34" charset="-128"/>
              </a:defRPr>
            </a:lvl1pPr>
            <a:lvl2pPr marL="1200150" indent="-45720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pPr>
            <a:endParaRPr lang="en-US" altLang="zh-CN" sz="1000" dirty="0">
              <a:solidFill>
                <a:srgbClr val="000000"/>
              </a:solidFill>
              <a:ea typeface="Futura Medium"/>
              <a:cs typeface="Arial" panose="020B0604020202020204" pitchFamily="34" charset="0"/>
            </a:endParaRPr>
          </a:p>
          <a:p>
            <a:pPr>
              <a:spcBef>
                <a:spcPct val="0"/>
              </a:spcBef>
            </a:pPr>
            <a:r>
              <a:rPr lang="en-US" sz="2800" dirty="0">
                <a:solidFill>
                  <a:srgbClr val="000000"/>
                </a:solidFill>
                <a:cs typeface="Arial" panose="020B0604020202020204" pitchFamily="34" charset="0"/>
              </a:rPr>
              <a:t>A team of 4 or 5 students in the course to build a software system </a:t>
            </a:r>
          </a:p>
          <a:p>
            <a:pPr lvl="1">
              <a:spcBef>
                <a:spcPct val="0"/>
              </a:spcBef>
            </a:pPr>
            <a:r>
              <a:rPr lang="en-US" sz="2400" dirty="0">
                <a:solidFill>
                  <a:srgbClr val="000000"/>
                </a:solidFill>
                <a:cs typeface="Arial" panose="020B0604020202020204" pitchFamily="34" charset="0"/>
              </a:rPr>
              <a:t>Web application with front and back ends</a:t>
            </a:r>
          </a:p>
          <a:p>
            <a:pPr lvl="1">
              <a:spcBef>
                <a:spcPct val="0"/>
              </a:spcBef>
            </a:pPr>
            <a:r>
              <a:rPr lang="en-US" sz="2400" dirty="0">
                <a:solidFill>
                  <a:srgbClr val="000000"/>
                </a:solidFill>
                <a:cs typeface="Arial" panose="020B0604020202020204" pitchFamily="34" charset="0"/>
              </a:rPr>
              <a:t>At least have the same number of core functional features as team size</a:t>
            </a:r>
          </a:p>
          <a:p>
            <a:pPr lvl="1">
              <a:spcBef>
                <a:spcPct val="0"/>
              </a:spcBef>
            </a:pPr>
            <a:r>
              <a:rPr lang="en-US" sz="2400" dirty="0">
                <a:solidFill>
                  <a:srgbClr val="000000"/>
                </a:solidFill>
                <a:cs typeface="Arial" panose="020B0604020202020204" pitchFamily="34" charset="0"/>
              </a:rPr>
              <a:t>Meet the following non-functional requirement i.e., can response 20 users with a total of 200 requests per minute concurrently.</a:t>
            </a:r>
          </a:p>
          <a:p>
            <a:pPr>
              <a:spcBef>
                <a:spcPct val="0"/>
              </a:spcBef>
            </a:pPr>
            <a:r>
              <a:rPr lang="en-US" altLang="zh-CN" sz="2800" dirty="0">
                <a:solidFill>
                  <a:srgbClr val="000000"/>
                </a:solidFill>
                <a:cs typeface="Arial" panose="020B0604020202020204" pitchFamily="34" charset="0"/>
              </a:rPr>
              <a:t>Your</a:t>
            </a:r>
            <a:r>
              <a:rPr lang="zh-CN" altLang="en-US" sz="2800" dirty="0">
                <a:solidFill>
                  <a:srgbClr val="000000"/>
                </a:solidFill>
                <a:cs typeface="Arial" panose="020B0604020202020204" pitchFamily="34" charset="0"/>
              </a:rPr>
              <a:t> </a:t>
            </a:r>
            <a:r>
              <a:rPr lang="en-US" altLang="zh-CN" sz="2800" dirty="0">
                <a:solidFill>
                  <a:srgbClr val="000000"/>
                </a:solidFill>
                <a:cs typeface="Arial" panose="020B0604020202020204" pitchFamily="34" charset="0"/>
              </a:rPr>
              <a:t>TA</a:t>
            </a:r>
            <a:r>
              <a:rPr lang="zh-CN" altLang="en-US" sz="2800" dirty="0">
                <a:solidFill>
                  <a:srgbClr val="000000"/>
                </a:solidFill>
                <a:cs typeface="Arial" panose="020B0604020202020204" pitchFamily="34" charset="0"/>
              </a:rPr>
              <a:t> </a:t>
            </a:r>
            <a:r>
              <a:rPr lang="en-US" altLang="zh-CN" sz="2800" dirty="0">
                <a:solidFill>
                  <a:srgbClr val="000000"/>
                </a:solidFill>
                <a:cs typeface="Arial" panose="020B0604020202020204" pitchFamily="34" charset="0"/>
              </a:rPr>
              <a:t>is</a:t>
            </a:r>
            <a:r>
              <a:rPr lang="zh-CN" altLang="en-US" sz="2800" dirty="0">
                <a:solidFill>
                  <a:srgbClr val="000000"/>
                </a:solidFill>
                <a:cs typeface="Arial" panose="020B0604020202020204" pitchFamily="34" charset="0"/>
              </a:rPr>
              <a:t> </a:t>
            </a:r>
            <a:r>
              <a:rPr lang="en-US" altLang="zh-CN" sz="2800" dirty="0">
                <a:solidFill>
                  <a:srgbClr val="000000"/>
                </a:solidFill>
                <a:cs typeface="Arial" panose="020B0604020202020204" pitchFamily="34" charset="0"/>
              </a:rPr>
              <a:t>your</a:t>
            </a:r>
            <a:r>
              <a:rPr lang="zh-CN" altLang="en-US" sz="2800" dirty="0">
                <a:solidFill>
                  <a:srgbClr val="000000"/>
                </a:solidFill>
                <a:cs typeface="Arial" panose="020B0604020202020204" pitchFamily="34" charset="0"/>
              </a:rPr>
              <a:t> </a:t>
            </a:r>
            <a:r>
              <a:rPr lang="en-US" altLang="zh-CN" sz="2800" dirty="0">
                <a:solidFill>
                  <a:srgbClr val="000000"/>
                </a:solidFill>
                <a:cs typeface="Arial" panose="020B0604020202020204" pitchFamily="34" charset="0"/>
              </a:rPr>
              <a:t>customer</a:t>
            </a:r>
            <a:endParaRPr lang="en-US" altLang="zh-CN" sz="1000" dirty="0">
              <a:solidFill>
                <a:srgbClr val="000000"/>
              </a:solidFill>
              <a:ea typeface="Futura Medium"/>
              <a:cs typeface="Arial" panose="020B0604020202020204" pitchFamily="34" charset="0"/>
            </a:endParaRPr>
          </a:p>
          <a:p>
            <a:pPr>
              <a:spcBef>
                <a:spcPct val="0"/>
              </a:spcBef>
            </a:pPr>
            <a:r>
              <a:rPr lang="en-US" altLang="zh-CN" sz="2800" dirty="0">
                <a:solidFill>
                  <a:srgbClr val="000000"/>
                </a:solidFill>
                <a:ea typeface="Futura Medium"/>
                <a:cs typeface="Arial" panose="020B0604020202020204" pitchFamily="34" charset="0"/>
              </a:rPr>
              <a:t>You can use any programming language, framework, and tech stack.</a:t>
            </a:r>
          </a:p>
          <a:p>
            <a:pPr>
              <a:spcBef>
                <a:spcPct val="0"/>
              </a:spcBef>
            </a:pPr>
            <a:endParaRPr lang="en-US" altLang="zh-CN" sz="2800" dirty="0">
              <a:solidFill>
                <a:srgbClr val="000000"/>
              </a:solidFill>
              <a:ea typeface="Futura Medium"/>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447C2D1-425E-4EEE-B70C-E602FCC775AE}"/>
              </a:ext>
            </a:extLst>
          </p:cNvPr>
          <p:cNvSpPr txBox="1">
            <a:spLocks/>
          </p:cNvSpPr>
          <p:nvPr/>
        </p:nvSpPr>
        <p:spPr bwMode="auto">
          <a:xfrm>
            <a:off x="-14140" y="0"/>
            <a:ext cx="9144000" cy="1447800"/>
          </a:xfrm>
          <a:prstGeom prst="rect">
            <a:avLst/>
          </a:prstGeom>
          <a:solidFill>
            <a:schemeClr val="tx1">
              <a:alpha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0000" tIns="45720" rIns="91440" bIns="45720" numCol="1" rtlCol="0" anchor="ctr" anchorCtr="0" compatLnSpc="1">
            <a:prstTxWarp prst="textNoShape">
              <a:avLst/>
            </a:prstTxWarp>
            <a:normAutofit/>
          </a:bodyPr>
          <a:lstStyle>
            <a:lvl1pPr algn="ctr" rtl="0" eaLnBrk="0" fontAlgn="base" hangingPunct="0">
              <a:spcBef>
                <a:spcPct val="0"/>
              </a:spcBef>
              <a:spcAft>
                <a:spcPct val="0"/>
              </a:spcAft>
              <a:defRPr sz="2400" b="1">
                <a:solidFill>
                  <a:schemeClr val="tx2"/>
                </a:solidFill>
                <a:latin typeface="+mj-lt"/>
                <a:ea typeface="MS PGothic" panose="020B0600070205080204" pitchFamily="34" charset="-128"/>
                <a:cs typeface="MS PGothic" charset="0"/>
              </a:defRPr>
            </a:lvl1pPr>
            <a:lvl2pPr algn="ctr" rtl="0" eaLnBrk="0" fontAlgn="base" hangingPunct="0">
              <a:spcBef>
                <a:spcPct val="0"/>
              </a:spcBef>
              <a:spcAft>
                <a:spcPct val="0"/>
              </a:spcAft>
              <a:defRPr sz="2400" b="1">
                <a:solidFill>
                  <a:schemeClr val="tx2"/>
                </a:solidFill>
                <a:latin typeface="a_Futurica" pitchFamily="34" charset="-52"/>
                <a:ea typeface="MS PGothic" panose="020B0600070205080204" pitchFamily="34" charset="-128"/>
                <a:cs typeface="MS PGothic" charset="0"/>
              </a:defRPr>
            </a:lvl2pPr>
            <a:lvl3pPr algn="ctr" rtl="0" eaLnBrk="0" fontAlgn="base" hangingPunct="0">
              <a:spcBef>
                <a:spcPct val="0"/>
              </a:spcBef>
              <a:spcAft>
                <a:spcPct val="0"/>
              </a:spcAft>
              <a:defRPr sz="2400" b="1">
                <a:solidFill>
                  <a:schemeClr val="tx2"/>
                </a:solidFill>
                <a:latin typeface="a_Futurica" pitchFamily="34" charset="-52"/>
                <a:ea typeface="MS PGothic" panose="020B0600070205080204" pitchFamily="34" charset="-128"/>
                <a:cs typeface="MS PGothic" charset="0"/>
              </a:defRPr>
            </a:lvl3pPr>
            <a:lvl4pPr algn="ctr" rtl="0" eaLnBrk="0" fontAlgn="base" hangingPunct="0">
              <a:spcBef>
                <a:spcPct val="0"/>
              </a:spcBef>
              <a:spcAft>
                <a:spcPct val="0"/>
              </a:spcAft>
              <a:defRPr sz="2400" b="1">
                <a:solidFill>
                  <a:schemeClr val="tx2"/>
                </a:solidFill>
                <a:latin typeface="a_Futurica" pitchFamily="34" charset="-52"/>
                <a:ea typeface="MS PGothic" panose="020B0600070205080204" pitchFamily="34" charset="-128"/>
                <a:cs typeface="MS PGothic" charset="0"/>
              </a:defRPr>
            </a:lvl4pPr>
            <a:lvl5pPr algn="ctr" rtl="0" eaLnBrk="0" fontAlgn="base" hangingPunct="0">
              <a:spcBef>
                <a:spcPct val="0"/>
              </a:spcBef>
              <a:spcAft>
                <a:spcPct val="0"/>
              </a:spcAft>
              <a:defRPr sz="2400" b="1">
                <a:solidFill>
                  <a:schemeClr val="tx2"/>
                </a:solidFill>
                <a:latin typeface="a_Futurica" pitchFamily="34" charset="-52"/>
                <a:ea typeface="MS PGothic" panose="020B0600070205080204" pitchFamily="34" charset="-128"/>
                <a:cs typeface="MS PGothic" charset="0"/>
              </a:defRPr>
            </a:lvl5pPr>
            <a:lvl6pPr marL="457200" algn="ctr" rtl="0" fontAlgn="base">
              <a:spcBef>
                <a:spcPct val="0"/>
              </a:spcBef>
              <a:spcAft>
                <a:spcPct val="0"/>
              </a:spcAft>
              <a:defRPr sz="2400" b="1">
                <a:solidFill>
                  <a:schemeClr val="tx2"/>
                </a:solidFill>
                <a:latin typeface="a_Futurica" pitchFamily="34" charset="-52"/>
              </a:defRPr>
            </a:lvl6pPr>
            <a:lvl7pPr marL="914400" algn="ctr" rtl="0" fontAlgn="base">
              <a:spcBef>
                <a:spcPct val="0"/>
              </a:spcBef>
              <a:spcAft>
                <a:spcPct val="0"/>
              </a:spcAft>
              <a:defRPr sz="2400" b="1">
                <a:solidFill>
                  <a:schemeClr val="tx2"/>
                </a:solidFill>
                <a:latin typeface="a_Futurica" pitchFamily="34" charset="-52"/>
              </a:defRPr>
            </a:lvl7pPr>
            <a:lvl8pPr marL="1371600" algn="ctr" rtl="0" fontAlgn="base">
              <a:spcBef>
                <a:spcPct val="0"/>
              </a:spcBef>
              <a:spcAft>
                <a:spcPct val="0"/>
              </a:spcAft>
              <a:defRPr sz="2400" b="1">
                <a:solidFill>
                  <a:schemeClr val="tx2"/>
                </a:solidFill>
                <a:latin typeface="a_Futurica" pitchFamily="34" charset="-52"/>
              </a:defRPr>
            </a:lvl8pPr>
            <a:lvl9pPr marL="1828800" algn="ctr" rtl="0" fontAlgn="base">
              <a:spcBef>
                <a:spcPct val="0"/>
              </a:spcBef>
              <a:spcAft>
                <a:spcPct val="0"/>
              </a:spcAft>
              <a:defRPr sz="2400" b="1">
                <a:solidFill>
                  <a:schemeClr val="tx2"/>
                </a:solidFill>
                <a:latin typeface="a_Futurica" pitchFamily="34" charset="-52"/>
              </a:defRPr>
            </a:lvl9pPr>
          </a:lstStyle>
          <a:p>
            <a:pPr algn="l" eaLnBrk="1" hangingPunct="1">
              <a:lnSpc>
                <a:spcPct val="90000"/>
              </a:lnSpc>
              <a:defRPr/>
            </a:pPr>
            <a:r>
              <a:rPr lang="en-US" sz="4400" b="0" kern="1200" dirty="0">
                <a:solidFill>
                  <a:schemeClr val="bg1"/>
                </a:solidFill>
                <a:latin typeface="Arial" panose="020B0604020202020204" pitchFamily="34" charset="0"/>
                <a:ea typeface="Futura Medium" charset="0"/>
                <a:cs typeface="Arial" panose="020B0604020202020204" pitchFamily="34" charset="0"/>
              </a:rPr>
              <a:t>Goal of project</a:t>
            </a:r>
          </a:p>
        </p:txBody>
      </p:sp>
      <p:sp>
        <p:nvSpPr>
          <p:cNvPr id="5" name="Content Placeholder 4">
            <a:extLst>
              <a:ext uri="{FF2B5EF4-FFF2-40B4-BE49-F238E27FC236}">
                <a16:creationId xmlns:a16="http://schemas.microsoft.com/office/drawing/2014/main" id="{139F5E1F-5471-44D2-8EF6-FD2A7DC884D8}"/>
              </a:ext>
            </a:extLst>
          </p:cNvPr>
          <p:cNvSpPr>
            <a:spLocks noGrp="1"/>
          </p:cNvSpPr>
          <p:nvPr>
            <p:ph idx="1"/>
          </p:nvPr>
        </p:nvSpPr>
        <p:spPr>
          <a:xfrm>
            <a:off x="457200" y="1600200"/>
            <a:ext cx="8229600" cy="5059363"/>
          </a:xfrm>
        </p:spPr>
        <p:txBody>
          <a:bodyPr/>
          <a:lstStyle/>
          <a:p>
            <a:r>
              <a:rPr lang="en-US" dirty="0"/>
              <a:t>Through the project </a:t>
            </a:r>
          </a:p>
          <a:p>
            <a:pPr lvl="1"/>
            <a:r>
              <a:rPr lang="en-US" dirty="0"/>
              <a:t>Obtain hand-on experience/skills of DevOps (tools like GitHub Action and Docker)</a:t>
            </a:r>
          </a:p>
          <a:p>
            <a:pPr lvl="1"/>
            <a:r>
              <a:rPr lang="en-US" dirty="0"/>
              <a:t>Obtain hand-on experience/skills of software quality assurance (e.g., load testing and security analysis)</a:t>
            </a:r>
          </a:p>
          <a:p>
            <a:endParaRPr lang="en-US" dirty="0"/>
          </a:p>
          <a:p>
            <a:r>
              <a:rPr lang="en-US" dirty="0"/>
              <a:t>Create a cool project</a:t>
            </a:r>
            <a:endParaRPr lang="LID4096" dirty="0"/>
          </a:p>
        </p:txBody>
      </p:sp>
    </p:spTree>
    <p:extLst>
      <p:ext uri="{BB962C8B-B14F-4D97-AF65-F5344CB8AC3E}">
        <p14:creationId xmlns:p14="http://schemas.microsoft.com/office/powerpoint/2010/main" val="1622416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DC45AA5-45DD-4BC0-95DB-828849334ADC}"/>
              </a:ext>
            </a:extLst>
          </p:cNvPr>
          <p:cNvSpPr txBox="1"/>
          <p:nvPr/>
        </p:nvSpPr>
        <p:spPr>
          <a:xfrm>
            <a:off x="312202" y="1524000"/>
            <a:ext cx="8416925" cy="3955891"/>
          </a:xfrm>
          <a:prstGeom prst="rect">
            <a:avLst/>
          </a:prstGeom>
          <a:noFill/>
        </p:spPr>
        <p:txBody>
          <a:bodyPr>
            <a:spAutoFit/>
          </a:bodyPr>
          <a:lstStyle/>
          <a:p>
            <a:pPr>
              <a:defRPr/>
            </a:pPr>
            <a:r>
              <a:rPr lang="en-US" sz="4000" dirty="0">
                <a:ea typeface="Futura Medium" charset="0"/>
                <a:cs typeface="Arial" panose="020B0604020202020204" pitchFamily="34" charset="0"/>
              </a:rPr>
              <a:t>Team project (a total of 60%):</a:t>
            </a:r>
          </a:p>
          <a:p>
            <a:pPr marL="457200" marR="0" lvl="0" indent="-457200" algn="just">
              <a:lnSpc>
                <a:spcPct val="107000"/>
              </a:lnSpc>
              <a:spcBef>
                <a:spcPts val="0"/>
              </a:spcBef>
              <a:spcAft>
                <a:spcPts val="800"/>
              </a:spcAft>
              <a:buFont typeface="Wingdings" panose="05000000000000000000" pitchFamily="2" charset="2"/>
              <a:buChar char="Ø"/>
              <a:tabLst>
                <a:tab pos="457200" algn="l"/>
              </a:tabLst>
            </a:pPr>
            <a:r>
              <a:rPr lang="en-US" sz="2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a:t>
            </a:r>
            <a:r>
              <a:rPr lang="en-US" sz="2800" dirty="0">
                <a:solidFill>
                  <a:srgbClr val="000000"/>
                </a:solidFill>
                <a:effectLst/>
                <a:latin typeface="TimesNewRomanPSMT"/>
                <a:ea typeface="宋体" panose="02010600030101010101" pitchFamily="2" charset="-122"/>
                <a:cs typeface="Times New Roman" panose="02020603050405020304" pitchFamily="18" charset="0"/>
              </a:rPr>
              <a:t>roject proposal + presentation (5%)</a:t>
            </a:r>
            <a:endParaRPr lang="en-US" sz="28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457200" marR="0" lvl="0" indent="-457200" algn="just">
              <a:lnSpc>
                <a:spcPct val="107000"/>
              </a:lnSpc>
              <a:spcBef>
                <a:spcPts val="0"/>
              </a:spcBef>
              <a:spcAft>
                <a:spcPts val="800"/>
              </a:spcAft>
              <a:buFont typeface="Wingdings" panose="05000000000000000000" pitchFamily="2" charset="2"/>
              <a:buChar char="Ø"/>
              <a:tabLst>
                <a:tab pos="457200" algn="l"/>
              </a:tabLst>
            </a:pPr>
            <a:r>
              <a:rPr lang="en-US" sz="2800" dirty="0">
                <a:solidFill>
                  <a:srgbClr val="000000"/>
                </a:solidFill>
                <a:effectLst/>
                <a:latin typeface="TimesNewRomanPSMT"/>
                <a:ea typeface="宋体" panose="02010600030101010101" pitchFamily="2" charset="-122"/>
                <a:cs typeface="Times New Roman" panose="02020603050405020304" pitchFamily="18" charset="0"/>
              </a:rPr>
              <a:t>Progress tracking (20%, 4 sprints, each sprint 5%)</a:t>
            </a:r>
            <a:endParaRPr lang="en-US" sz="28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457200" marR="0" lvl="0" indent="-457200" algn="just">
              <a:lnSpc>
                <a:spcPct val="107000"/>
              </a:lnSpc>
              <a:spcBef>
                <a:spcPts val="0"/>
              </a:spcBef>
              <a:spcAft>
                <a:spcPts val="800"/>
              </a:spcAft>
              <a:buFont typeface="Wingdings" panose="05000000000000000000" pitchFamily="2" charset="2"/>
              <a:buChar char="Ø"/>
              <a:tabLst>
                <a:tab pos="457200" algn="l"/>
              </a:tabLst>
            </a:pPr>
            <a:r>
              <a:rPr lang="en-US" sz="2800" dirty="0">
                <a:solidFill>
                  <a:srgbClr val="000000"/>
                </a:solidFill>
                <a:effectLst/>
                <a:latin typeface="TimesNewRomanPSMT"/>
                <a:ea typeface="宋体" panose="02010600030101010101" pitchFamily="2" charset="-122"/>
                <a:cs typeface="Times New Roman" panose="02020603050405020304" pitchFamily="18" charset="0"/>
              </a:rPr>
              <a:t>Technique sharing seminar (5%)</a:t>
            </a:r>
            <a:endParaRPr lang="en-US" sz="28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457200" marR="0" lvl="0" indent="-457200" algn="just">
              <a:lnSpc>
                <a:spcPct val="107000"/>
              </a:lnSpc>
              <a:spcBef>
                <a:spcPts val="0"/>
              </a:spcBef>
              <a:spcAft>
                <a:spcPts val="800"/>
              </a:spcAft>
              <a:buFont typeface="Wingdings" panose="05000000000000000000" pitchFamily="2" charset="2"/>
              <a:buChar char="Ø"/>
              <a:tabLst>
                <a:tab pos="457200" algn="l"/>
              </a:tabLst>
            </a:pPr>
            <a:r>
              <a:rPr lang="en-US" sz="2800" dirty="0">
                <a:solidFill>
                  <a:srgbClr val="000000"/>
                </a:solidFill>
                <a:effectLst/>
                <a:latin typeface="TimesNewRomanPSMT"/>
                <a:ea typeface="宋体" panose="02010600030101010101" pitchFamily="2" charset="-122"/>
                <a:cs typeface="Times New Roman" panose="02020603050405020304" pitchFamily="18" charset="0"/>
              </a:rPr>
              <a:t>Final project presentation (</a:t>
            </a:r>
            <a:r>
              <a:rPr lang="en-US" sz="2800" dirty="0">
                <a:solidFill>
                  <a:srgbClr val="000000"/>
                </a:solidFill>
                <a:latin typeface="TimesNewRomanPSMT"/>
                <a:ea typeface="宋体" panose="02010600030101010101" pitchFamily="2" charset="-122"/>
                <a:cs typeface="Times New Roman" panose="02020603050405020304" pitchFamily="18" charset="0"/>
              </a:rPr>
              <a:t>10</a:t>
            </a:r>
            <a:r>
              <a:rPr lang="en-US" sz="2800" dirty="0">
                <a:solidFill>
                  <a:srgbClr val="000000"/>
                </a:solidFill>
                <a:effectLst/>
                <a:latin typeface="TimesNewRomanPSMT"/>
                <a:ea typeface="宋体" panose="02010600030101010101" pitchFamily="2" charset="-122"/>
                <a:cs typeface="Times New Roman" panose="02020603050405020304" pitchFamily="18" charset="0"/>
              </a:rPr>
              <a:t>%)</a:t>
            </a:r>
            <a:endParaRPr lang="en-US" sz="28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457200" marR="0" lvl="0" indent="-457200" algn="just">
              <a:lnSpc>
                <a:spcPct val="107000"/>
              </a:lnSpc>
              <a:spcBef>
                <a:spcPts val="0"/>
              </a:spcBef>
              <a:spcAft>
                <a:spcPts val="800"/>
              </a:spcAft>
              <a:buFont typeface="Wingdings" panose="05000000000000000000" pitchFamily="2" charset="2"/>
              <a:buChar char="Ø"/>
              <a:tabLst>
                <a:tab pos="457200" algn="l"/>
              </a:tabLst>
            </a:pPr>
            <a:r>
              <a:rPr lang="en-US" sz="2800" dirty="0">
                <a:solidFill>
                  <a:srgbClr val="000000"/>
                </a:solidFill>
                <a:effectLst/>
                <a:latin typeface="TimesNewRomanPSMT"/>
                <a:ea typeface="宋体" panose="02010600030101010101" pitchFamily="2" charset="-122"/>
                <a:cs typeface="Times New Roman" panose="02020603050405020304" pitchFamily="18" charset="0"/>
              </a:rPr>
              <a:t>Final project deliverable (20%)</a:t>
            </a:r>
            <a:endParaRPr lang="en-US" sz="2800" dirty="0">
              <a:solidFill>
                <a:srgbClr val="000000"/>
              </a:solidFill>
              <a:latin typeface="TimesNewRomanPSMT"/>
              <a:ea typeface="宋体" panose="02010600030101010101" pitchFamily="2" charset="-122"/>
              <a:cs typeface="Times New Roman" panose="02020603050405020304" pitchFamily="18" charset="0"/>
            </a:endParaRPr>
          </a:p>
          <a:p>
            <a:pPr marL="457200" marR="0" lvl="0" indent="-457200" algn="just">
              <a:lnSpc>
                <a:spcPct val="107000"/>
              </a:lnSpc>
              <a:spcBef>
                <a:spcPts val="0"/>
              </a:spcBef>
              <a:spcAft>
                <a:spcPts val="800"/>
              </a:spcAft>
              <a:buFont typeface="Wingdings" panose="05000000000000000000" pitchFamily="2" charset="2"/>
              <a:buChar char="Ø"/>
              <a:tabLst>
                <a:tab pos="457200" algn="l"/>
              </a:tabLst>
            </a:pPr>
            <a:r>
              <a:rPr lang="en-US" sz="2800" dirty="0">
                <a:solidFill>
                  <a:srgbClr val="000000"/>
                </a:solidFill>
                <a:effectLst/>
                <a:latin typeface="TimesNewRomanPSMT"/>
                <a:ea typeface="宋体" panose="02010600030101010101" pitchFamily="2" charset="-122"/>
                <a:cs typeface="Times New Roman" panose="02020603050405020304" pitchFamily="18" charset="0"/>
              </a:rPr>
              <a:t>Peer evaluation</a:t>
            </a:r>
          </a:p>
        </p:txBody>
      </p:sp>
      <p:sp>
        <p:nvSpPr>
          <p:cNvPr id="24579" name="Slide Number Placeholder 2">
            <a:extLst>
              <a:ext uri="{FF2B5EF4-FFF2-40B4-BE49-F238E27FC236}">
                <a16:creationId xmlns:a16="http://schemas.microsoft.com/office/drawing/2014/main" id="{8CBB99F2-21A0-48B5-BC86-9EE26FE45CF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8558391E-25C4-4900-8230-9DBB1C9B4C74}" type="slidenum">
              <a:rPr lang="en-US" altLang="en-US" sz="1400" smtClean="0">
                <a:ea typeface="Futura Medium"/>
                <a:cs typeface="Arial" panose="020B0604020202020204" pitchFamily="34" charset="0"/>
              </a:rPr>
              <a:pPr>
                <a:spcBef>
                  <a:spcPct val="0"/>
                </a:spcBef>
                <a:buFontTx/>
                <a:buNone/>
              </a:pPr>
              <a:t>13</a:t>
            </a:fld>
            <a:endParaRPr lang="en-US" altLang="en-US" sz="1400" dirty="0">
              <a:ea typeface="Futura Medium"/>
              <a:cs typeface="Arial" panose="020B0604020202020204" pitchFamily="34" charset="0"/>
            </a:endParaRPr>
          </a:p>
        </p:txBody>
      </p:sp>
      <p:sp>
        <p:nvSpPr>
          <p:cNvPr id="9" name="Title 1">
            <a:extLst>
              <a:ext uri="{FF2B5EF4-FFF2-40B4-BE49-F238E27FC236}">
                <a16:creationId xmlns:a16="http://schemas.microsoft.com/office/drawing/2014/main" id="{6B79D01B-0459-4A3D-A3E3-6C1FA80BD728}"/>
              </a:ext>
            </a:extLst>
          </p:cNvPr>
          <p:cNvSpPr>
            <a:spLocks noGrp="1"/>
          </p:cNvSpPr>
          <p:nvPr>
            <p:ph type="title"/>
          </p:nvPr>
        </p:nvSpPr>
        <p:spPr>
          <a:xfrm>
            <a:off x="0" y="0"/>
            <a:ext cx="9144000" cy="1447800"/>
          </a:xfrm>
          <a:solidFill>
            <a:schemeClr val="tx1">
              <a:alpha val="65000"/>
            </a:schemeClr>
          </a:solidFill>
        </p:spPr>
        <p:txBody>
          <a:bodyPr lIns="360000" rtlCol="0">
            <a:normAutofit/>
          </a:bodyPr>
          <a:lstStyle/>
          <a:p>
            <a:pPr algn="l" eaLnBrk="1" hangingPunct="1">
              <a:lnSpc>
                <a:spcPct val="90000"/>
              </a:lnSpc>
              <a:defRPr/>
            </a:pPr>
            <a:r>
              <a:rPr lang="en-US" sz="4400" b="0" kern="1200" dirty="0">
                <a:solidFill>
                  <a:schemeClr val="bg1"/>
                </a:solidFill>
                <a:latin typeface="Arial" panose="020B0604020202020204" pitchFamily="34" charset="0"/>
                <a:ea typeface="Futura Medium" charset="0"/>
                <a:cs typeface="Arial" panose="020B0604020202020204" pitchFamily="34" charset="0"/>
              </a:rPr>
              <a:t>How will project be tracked and evaluated?</a:t>
            </a:r>
          </a:p>
        </p:txBody>
      </p:sp>
    </p:spTree>
    <p:extLst>
      <p:ext uri="{BB962C8B-B14F-4D97-AF65-F5344CB8AC3E}">
        <p14:creationId xmlns:p14="http://schemas.microsoft.com/office/powerpoint/2010/main" val="3018175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A03A64D-463B-424C-B66F-3946C6B49223}"/>
              </a:ext>
            </a:extLst>
          </p:cNvPr>
          <p:cNvSpPr>
            <a:spLocks noGrp="1"/>
          </p:cNvSpPr>
          <p:nvPr>
            <p:ph idx="1"/>
          </p:nvPr>
        </p:nvSpPr>
        <p:spPr>
          <a:xfrm>
            <a:off x="424070" y="1722438"/>
            <a:ext cx="8229600" cy="5059363"/>
          </a:xfrm>
        </p:spPr>
        <p:txBody>
          <a:bodyPr/>
          <a:lstStyle/>
          <a:p>
            <a:r>
              <a:rPr lang="en-US"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Each team will submit a project proposal, which includes (template found on </a:t>
            </a:r>
            <a:r>
              <a:rPr lang="en-US" dirty="0" err="1">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UMLearn</a:t>
            </a:r>
            <a:r>
              <a:rPr lang="en-US"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a:t>
            </a:r>
          </a:p>
          <a:p>
            <a:pPr lvl="1"/>
            <a:r>
              <a:rPr lang="en-US"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project summary</a:t>
            </a:r>
          </a:p>
          <a:p>
            <a:pPr lvl="1"/>
            <a:r>
              <a:rPr lang="en-US"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core features</a:t>
            </a:r>
          </a:p>
          <a:p>
            <a:pPr lvl="1"/>
            <a:r>
              <a:rPr lang="en-US" altLang="zh-CN"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Technique or framework</a:t>
            </a:r>
            <a:endParaRPr lang="en-US"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p>
            <a:pPr lvl="1"/>
            <a:r>
              <a:rPr lang="en-US"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user stories for core features </a:t>
            </a:r>
          </a:p>
          <a:p>
            <a:r>
              <a:rPr lang="en-US" dirty="0">
                <a:solidFill>
                  <a:srgbClr val="000000"/>
                </a:solidFill>
                <a:latin typeface="Times New Roman" panose="02020603050405020304" pitchFamily="18" charset="0"/>
                <a:ea typeface="宋体" panose="02010600030101010101" pitchFamily="2" charset="-122"/>
                <a:cs typeface="等线" panose="02010600030101010101" pitchFamily="2" charset="-122"/>
              </a:rPr>
              <a:t>P</a:t>
            </a:r>
            <a:r>
              <a:rPr lang="en-US"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resent their proposed project in the class (10 mins) </a:t>
            </a:r>
            <a:endParaRPr lang="en-US" dirty="0">
              <a:effectLst/>
              <a:latin typeface="Calibri" panose="020F0502020204030204" pitchFamily="34" charset="0"/>
              <a:ea typeface="宋体" panose="02010600030101010101" pitchFamily="2" charset="-122"/>
              <a:cs typeface="Times New Roman" panose="02020603050405020304" pitchFamily="18" charset="0"/>
            </a:endParaRPr>
          </a:p>
          <a:p>
            <a:endParaRPr lang="en-US" dirty="0"/>
          </a:p>
        </p:txBody>
      </p:sp>
      <p:sp>
        <p:nvSpPr>
          <p:cNvPr id="5" name="Title 1">
            <a:extLst>
              <a:ext uri="{FF2B5EF4-FFF2-40B4-BE49-F238E27FC236}">
                <a16:creationId xmlns:a16="http://schemas.microsoft.com/office/drawing/2014/main" id="{B6F45F44-FEBF-4CD9-A440-548B4FE60D07}"/>
              </a:ext>
            </a:extLst>
          </p:cNvPr>
          <p:cNvSpPr txBox="1">
            <a:spLocks/>
          </p:cNvSpPr>
          <p:nvPr/>
        </p:nvSpPr>
        <p:spPr bwMode="auto">
          <a:xfrm>
            <a:off x="0" y="0"/>
            <a:ext cx="9144000" cy="1447800"/>
          </a:xfrm>
          <a:prstGeom prst="rect">
            <a:avLst/>
          </a:prstGeom>
          <a:solidFill>
            <a:schemeClr val="tx1">
              <a:alpha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0000" tIns="45720" rIns="91440" bIns="45720" numCol="1" rtlCol="0" anchor="ctr" anchorCtr="0" compatLnSpc="1">
            <a:prstTxWarp prst="textNoShape">
              <a:avLst/>
            </a:prstTxWarp>
            <a:normAutofit/>
          </a:bodyPr>
          <a:lstStyle>
            <a:lvl1pPr algn="ctr" rtl="0" eaLnBrk="0" fontAlgn="base" hangingPunct="0">
              <a:spcBef>
                <a:spcPct val="0"/>
              </a:spcBef>
              <a:spcAft>
                <a:spcPct val="0"/>
              </a:spcAft>
              <a:defRPr sz="2400" b="1">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algn="ctr" rtl="0" eaLnBrk="0" fontAlgn="base" hangingPunct="0">
              <a:spcBef>
                <a:spcPct val="0"/>
              </a:spcBef>
              <a:spcAft>
                <a:spcPct val="0"/>
              </a:spcAft>
              <a:defRPr sz="2400" b="1">
                <a:solidFill>
                  <a:schemeClr val="tx2"/>
                </a:solidFill>
                <a:latin typeface="a_Futurica" pitchFamily="34" charset="-52"/>
                <a:ea typeface="MS PGothic" panose="020B0600070205080204" pitchFamily="34" charset="-128"/>
                <a:cs typeface="MS PGothic" charset="0"/>
              </a:defRPr>
            </a:lvl2pPr>
            <a:lvl3pPr algn="ctr" rtl="0" eaLnBrk="0" fontAlgn="base" hangingPunct="0">
              <a:spcBef>
                <a:spcPct val="0"/>
              </a:spcBef>
              <a:spcAft>
                <a:spcPct val="0"/>
              </a:spcAft>
              <a:defRPr sz="2400" b="1">
                <a:solidFill>
                  <a:schemeClr val="tx2"/>
                </a:solidFill>
                <a:latin typeface="a_Futurica" pitchFamily="34" charset="-52"/>
                <a:ea typeface="MS PGothic" panose="020B0600070205080204" pitchFamily="34" charset="-128"/>
                <a:cs typeface="MS PGothic" charset="0"/>
              </a:defRPr>
            </a:lvl3pPr>
            <a:lvl4pPr algn="ctr" rtl="0" eaLnBrk="0" fontAlgn="base" hangingPunct="0">
              <a:spcBef>
                <a:spcPct val="0"/>
              </a:spcBef>
              <a:spcAft>
                <a:spcPct val="0"/>
              </a:spcAft>
              <a:defRPr sz="2400" b="1">
                <a:solidFill>
                  <a:schemeClr val="tx2"/>
                </a:solidFill>
                <a:latin typeface="a_Futurica" pitchFamily="34" charset="-52"/>
                <a:ea typeface="MS PGothic" panose="020B0600070205080204" pitchFamily="34" charset="-128"/>
                <a:cs typeface="MS PGothic" charset="0"/>
              </a:defRPr>
            </a:lvl4pPr>
            <a:lvl5pPr algn="ctr" rtl="0" eaLnBrk="0" fontAlgn="base" hangingPunct="0">
              <a:spcBef>
                <a:spcPct val="0"/>
              </a:spcBef>
              <a:spcAft>
                <a:spcPct val="0"/>
              </a:spcAft>
              <a:defRPr sz="2400" b="1">
                <a:solidFill>
                  <a:schemeClr val="tx2"/>
                </a:solidFill>
                <a:latin typeface="a_Futurica" pitchFamily="34" charset="-52"/>
                <a:ea typeface="MS PGothic" panose="020B0600070205080204" pitchFamily="34" charset="-128"/>
                <a:cs typeface="MS PGothic" charset="0"/>
              </a:defRPr>
            </a:lvl5pPr>
            <a:lvl6pPr marL="457200" algn="ctr" rtl="0" fontAlgn="base">
              <a:spcBef>
                <a:spcPct val="0"/>
              </a:spcBef>
              <a:spcAft>
                <a:spcPct val="0"/>
              </a:spcAft>
              <a:defRPr sz="2400" b="1">
                <a:solidFill>
                  <a:schemeClr val="tx2"/>
                </a:solidFill>
                <a:latin typeface="a_Futurica" pitchFamily="34" charset="-52"/>
              </a:defRPr>
            </a:lvl6pPr>
            <a:lvl7pPr marL="914400" algn="ctr" rtl="0" fontAlgn="base">
              <a:spcBef>
                <a:spcPct val="0"/>
              </a:spcBef>
              <a:spcAft>
                <a:spcPct val="0"/>
              </a:spcAft>
              <a:defRPr sz="2400" b="1">
                <a:solidFill>
                  <a:schemeClr val="tx2"/>
                </a:solidFill>
                <a:latin typeface="a_Futurica" pitchFamily="34" charset="-52"/>
              </a:defRPr>
            </a:lvl7pPr>
            <a:lvl8pPr marL="1371600" algn="ctr" rtl="0" fontAlgn="base">
              <a:spcBef>
                <a:spcPct val="0"/>
              </a:spcBef>
              <a:spcAft>
                <a:spcPct val="0"/>
              </a:spcAft>
              <a:defRPr sz="2400" b="1">
                <a:solidFill>
                  <a:schemeClr val="tx2"/>
                </a:solidFill>
                <a:latin typeface="a_Futurica" pitchFamily="34" charset="-52"/>
              </a:defRPr>
            </a:lvl8pPr>
            <a:lvl9pPr marL="1828800" algn="ctr" rtl="0" fontAlgn="base">
              <a:spcBef>
                <a:spcPct val="0"/>
              </a:spcBef>
              <a:spcAft>
                <a:spcPct val="0"/>
              </a:spcAft>
              <a:defRPr sz="2400" b="1">
                <a:solidFill>
                  <a:schemeClr val="tx2"/>
                </a:solidFill>
                <a:latin typeface="a_Futurica" pitchFamily="34" charset="-52"/>
              </a:defRPr>
            </a:lvl9pPr>
          </a:lstStyle>
          <a:p>
            <a:pPr algn="l" eaLnBrk="1" hangingPunct="1">
              <a:lnSpc>
                <a:spcPct val="90000"/>
              </a:lnSpc>
              <a:defRPr/>
            </a:pPr>
            <a:r>
              <a:rPr lang="en-US" sz="4400" b="0" kern="1200" dirty="0">
                <a:solidFill>
                  <a:schemeClr val="bg1"/>
                </a:solidFill>
                <a:ea typeface="Futura Medium" charset="0"/>
              </a:rPr>
              <a:t>Project proposal + presentation</a:t>
            </a:r>
          </a:p>
        </p:txBody>
      </p:sp>
    </p:spTree>
    <p:extLst>
      <p:ext uri="{BB962C8B-B14F-4D97-AF65-F5344CB8AC3E}">
        <p14:creationId xmlns:p14="http://schemas.microsoft.com/office/powerpoint/2010/main" val="603669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2">
            <a:extLst>
              <a:ext uri="{FF2B5EF4-FFF2-40B4-BE49-F238E27FC236}">
                <a16:creationId xmlns:a16="http://schemas.microsoft.com/office/drawing/2014/main" id="{D13D5C00-0981-4798-99C9-2611AD81D41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1B2079B8-D91A-4586-8738-4B4711646EAB}" type="slidenum">
              <a:rPr lang="en-US" altLang="en-US" sz="1400" smtClean="0">
                <a:ea typeface="Futura Medium"/>
                <a:cs typeface="Arial" panose="020B0604020202020204" pitchFamily="34" charset="0"/>
              </a:rPr>
              <a:pPr>
                <a:spcBef>
                  <a:spcPct val="0"/>
                </a:spcBef>
                <a:buFontTx/>
                <a:buNone/>
              </a:pPr>
              <a:t>15</a:t>
            </a:fld>
            <a:endParaRPr lang="en-US" altLang="en-US" sz="1400">
              <a:ea typeface="Futura Medium"/>
              <a:cs typeface="Arial" panose="020B0604020202020204" pitchFamily="34" charset="0"/>
            </a:endParaRPr>
          </a:p>
        </p:txBody>
      </p:sp>
      <p:sp>
        <p:nvSpPr>
          <p:cNvPr id="9" name="Title 1">
            <a:extLst>
              <a:ext uri="{FF2B5EF4-FFF2-40B4-BE49-F238E27FC236}">
                <a16:creationId xmlns:a16="http://schemas.microsoft.com/office/drawing/2014/main" id="{411AE06D-D5FB-46E8-B4E4-AB260AB34625}"/>
              </a:ext>
            </a:extLst>
          </p:cNvPr>
          <p:cNvSpPr>
            <a:spLocks noGrp="1"/>
          </p:cNvSpPr>
          <p:nvPr>
            <p:ph type="title"/>
          </p:nvPr>
        </p:nvSpPr>
        <p:spPr>
          <a:xfrm>
            <a:off x="0" y="0"/>
            <a:ext cx="9144000" cy="1447800"/>
          </a:xfrm>
          <a:solidFill>
            <a:schemeClr val="tx1">
              <a:alpha val="65000"/>
            </a:schemeClr>
          </a:solidFill>
        </p:spPr>
        <p:txBody>
          <a:bodyPr lIns="360000" rtlCol="0">
            <a:normAutofit/>
          </a:bodyPr>
          <a:lstStyle/>
          <a:p>
            <a:pPr marR="0" lvl="0" algn="just">
              <a:lnSpc>
                <a:spcPct val="107000"/>
              </a:lnSpc>
              <a:spcBef>
                <a:spcPts val="0"/>
              </a:spcBef>
              <a:spcAft>
                <a:spcPts val="800"/>
              </a:spcAft>
              <a:tabLst>
                <a:tab pos="457200" algn="l"/>
              </a:tabLst>
            </a:pPr>
            <a:r>
              <a:rPr lang="en-US" sz="4400" b="0" kern="1200" dirty="0">
                <a:solidFill>
                  <a:schemeClr val="bg1"/>
                </a:solidFill>
                <a:latin typeface="Arial" panose="020B0604020202020204" pitchFamily="34" charset="0"/>
                <a:cs typeface="Arial" panose="020B0604020202020204" pitchFamily="34" charset="0"/>
              </a:rPr>
              <a:t>Progress tracking</a:t>
            </a:r>
          </a:p>
        </p:txBody>
      </p:sp>
      <p:sp>
        <p:nvSpPr>
          <p:cNvPr id="35844" name="Rectangle 1">
            <a:extLst>
              <a:ext uri="{FF2B5EF4-FFF2-40B4-BE49-F238E27FC236}">
                <a16:creationId xmlns:a16="http://schemas.microsoft.com/office/drawing/2014/main" id="{30CC43A7-51C2-46B7-B64B-2D2353AD30F4}"/>
              </a:ext>
            </a:extLst>
          </p:cNvPr>
          <p:cNvSpPr>
            <a:spLocks noChangeArrowheads="1"/>
          </p:cNvSpPr>
          <p:nvPr/>
        </p:nvSpPr>
        <p:spPr bwMode="auto">
          <a:xfrm>
            <a:off x="228600" y="1524000"/>
            <a:ext cx="8686800"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MS PGothic" panose="020B0600070205080204" pitchFamily="34" charset="-128"/>
              </a:defRPr>
            </a:lvl1pPr>
            <a:lvl2pPr marL="1200150" indent="-45720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ts val="1000"/>
              </a:spcBef>
            </a:pPr>
            <a:r>
              <a:rPr lang="en-US" altLang="zh-CN" sz="2800" dirty="0">
                <a:solidFill>
                  <a:srgbClr val="000000"/>
                </a:solidFill>
                <a:ea typeface="Futura Medium"/>
                <a:cs typeface="Arial" panose="020B0604020202020204" pitchFamily="34" charset="0"/>
              </a:rPr>
              <a:t>The</a:t>
            </a:r>
            <a:r>
              <a:rPr lang="zh-CN" altLang="en-US" sz="2800" dirty="0">
                <a:solidFill>
                  <a:srgbClr val="000000"/>
                </a:solidFill>
                <a:ea typeface="Futura Medium"/>
                <a:cs typeface="Arial" panose="020B0604020202020204" pitchFamily="34" charset="0"/>
              </a:rPr>
              <a:t> </a:t>
            </a:r>
            <a:r>
              <a:rPr lang="en-US" altLang="zh-CN" sz="2800" dirty="0">
                <a:solidFill>
                  <a:srgbClr val="000000"/>
                </a:solidFill>
                <a:ea typeface="Futura Medium"/>
                <a:cs typeface="Arial" panose="020B0604020202020204" pitchFamily="34" charset="0"/>
              </a:rPr>
              <a:t>entire</a:t>
            </a:r>
            <a:r>
              <a:rPr lang="zh-CN" altLang="en-US" sz="2800" dirty="0">
                <a:solidFill>
                  <a:srgbClr val="000000"/>
                </a:solidFill>
                <a:ea typeface="Futura Medium"/>
                <a:cs typeface="Arial" panose="020B0604020202020204" pitchFamily="34" charset="0"/>
              </a:rPr>
              <a:t> </a:t>
            </a:r>
            <a:r>
              <a:rPr lang="en-US" altLang="zh-CN" sz="2800" dirty="0">
                <a:solidFill>
                  <a:srgbClr val="000000"/>
                </a:solidFill>
                <a:ea typeface="Futura Medium"/>
                <a:cs typeface="Arial" panose="020B0604020202020204" pitchFamily="34" charset="0"/>
              </a:rPr>
              <a:t>project</a:t>
            </a:r>
            <a:r>
              <a:rPr lang="zh-CN" altLang="en-US" sz="2800" dirty="0">
                <a:solidFill>
                  <a:srgbClr val="000000"/>
                </a:solidFill>
                <a:ea typeface="Futura Medium"/>
                <a:cs typeface="Arial" panose="020B0604020202020204" pitchFamily="34" charset="0"/>
              </a:rPr>
              <a:t> </a:t>
            </a:r>
            <a:r>
              <a:rPr lang="en-US" altLang="zh-CN" sz="2800" dirty="0">
                <a:solidFill>
                  <a:srgbClr val="000000"/>
                </a:solidFill>
                <a:ea typeface="Futura Medium"/>
                <a:cs typeface="Arial" panose="020B0604020202020204" pitchFamily="34" charset="0"/>
              </a:rPr>
              <a:t>is</a:t>
            </a:r>
            <a:r>
              <a:rPr lang="zh-CN" altLang="en-US" sz="2800" dirty="0">
                <a:solidFill>
                  <a:srgbClr val="000000"/>
                </a:solidFill>
                <a:ea typeface="Futura Medium"/>
                <a:cs typeface="Arial" panose="020B0604020202020204" pitchFamily="34" charset="0"/>
              </a:rPr>
              <a:t> </a:t>
            </a:r>
            <a:r>
              <a:rPr lang="en-US" altLang="zh-CN" sz="2800" dirty="0">
                <a:solidFill>
                  <a:srgbClr val="000000"/>
                </a:solidFill>
                <a:ea typeface="Futura Medium"/>
                <a:cs typeface="Arial" panose="020B0604020202020204" pitchFamily="34" charset="0"/>
              </a:rPr>
              <a:t>due</a:t>
            </a:r>
            <a:r>
              <a:rPr lang="zh-CN" altLang="en-US" sz="2800" dirty="0">
                <a:solidFill>
                  <a:srgbClr val="000000"/>
                </a:solidFill>
                <a:ea typeface="Futura Medium"/>
                <a:cs typeface="Arial" panose="020B0604020202020204" pitchFamily="34" charset="0"/>
              </a:rPr>
              <a:t> </a:t>
            </a:r>
            <a:r>
              <a:rPr lang="en-US" altLang="zh-CN" sz="2800" dirty="0">
                <a:solidFill>
                  <a:srgbClr val="000000"/>
                </a:solidFill>
                <a:ea typeface="Futura Medium"/>
                <a:cs typeface="Arial" panose="020B0604020202020204" pitchFamily="34" charset="0"/>
              </a:rPr>
              <a:t>in</a:t>
            </a:r>
            <a:r>
              <a:rPr lang="zh-CN" altLang="en-US" sz="2800" dirty="0">
                <a:solidFill>
                  <a:srgbClr val="000000"/>
                </a:solidFill>
                <a:ea typeface="Futura Medium"/>
                <a:cs typeface="Arial" panose="020B0604020202020204" pitchFamily="34" charset="0"/>
              </a:rPr>
              <a:t> </a:t>
            </a:r>
            <a:r>
              <a:rPr lang="en-US" altLang="zh-CN" sz="2800" dirty="0">
                <a:solidFill>
                  <a:srgbClr val="000000"/>
                </a:solidFill>
                <a:ea typeface="Futura Medium"/>
                <a:cs typeface="Arial" panose="020B0604020202020204" pitchFamily="34" charset="0"/>
              </a:rPr>
              <a:t>4</a:t>
            </a:r>
            <a:r>
              <a:rPr lang="zh-CN" altLang="en-US" sz="2800" dirty="0">
                <a:solidFill>
                  <a:srgbClr val="000000"/>
                </a:solidFill>
                <a:ea typeface="Futura Medium"/>
                <a:cs typeface="Arial" panose="020B0604020202020204" pitchFamily="34" charset="0"/>
              </a:rPr>
              <a:t> </a:t>
            </a:r>
            <a:r>
              <a:rPr lang="en-US" altLang="zh-CN" sz="2800" dirty="0">
                <a:solidFill>
                  <a:srgbClr val="000000"/>
                </a:solidFill>
                <a:ea typeface="Futura Medium"/>
                <a:cs typeface="Arial" panose="020B0604020202020204" pitchFamily="34" charset="0"/>
              </a:rPr>
              <a:t>sprints.</a:t>
            </a:r>
          </a:p>
          <a:p>
            <a:pPr lvl="1">
              <a:spcBef>
                <a:spcPts val="1000"/>
              </a:spcBef>
            </a:pPr>
            <a:r>
              <a:rPr lang="en-US" altLang="zh-CN" sz="2400" dirty="0">
                <a:solidFill>
                  <a:srgbClr val="000000"/>
                </a:solidFill>
                <a:ea typeface="Futura Medium"/>
                <a:cs typeface="Arial" panose="020B0604020202020204" pitchFamily="34" charset="0"/>
              </a:rPr>
              <a:t>Each</a:t>
            </a:r>
            <a:r>
              <a:rPr lang="zh-CN" altLang="en-US" sz="2400" dirty="0">
                <a:solidFill>
                  <a:srgbClr val="000000"/>
                </a:solidFill>
                <a:ea typeface="Futura Medium"/>
                <a:cs typeface="Arial" panose="020B0604020202020204" pitchFamily="34" charset="0"/>
              </a:rPr>
              <a:t> </a:t>
            </a:r>
            <a:r>
              <a:rPr lang="en-US" altLang="zh-CN" sz="2400" dirty="0">
                <a:solidFill>
                  <a:srgbClr val="000000"/>
                </a:solidFill>
                <a:ea typeface="Futura Medium"/>
                <a:cs typeface="Arial" panose="020B0604020202020204" pitchFamily="34" charset="0"/>
              </a:rPr>
              <a:t>sprint</a:t>
            </a:r>
            <a:r>
              <a:rPr lang="zh-CN" altLang="en-US" sz="2400" dirty="0">
                <a:solidFill>
                  <a:srgbClr val="000000"/>
                </a:solidFill>
                <a:ea typeface="Futura Medium"/>
                <a:cs typeface="Arial" panose="020B0604020202020204" pitchFamily="34" charset="0"/>
              </a:rPr>
              <a:t> </a:t>
            </a:r>
            <a:r>
              <a:rPr lang="en-US" altLang="zh-CN" sz="2400" dirty="0">
                <a:solidFill>
                  <a:srgbClr val="000000"/>
                </a:solidFill>
                <a:ea typeface="Futura Medium"/>
                <a:cs typeface="Arial" panose="020B0604020202020204" pitchFamily="34" charset="0"/>
              </a:rPr>
              <a:t>is 2-4</a:t>
            </a:r>
            <a:r>
              <a:rPr lang="zh-CN" altLang="en-US" sz="2400" dirty="0">
                <a:solidFill>
                  <a:srgbClr val="000000"/>
                </a:solidFill>
                <a:ea typeface="Futura Medium"/>
                <a:cs typeface="Arial" panose="020B0604020202020204" pitchFamily="34" charset="0"/>
              </a:rPr>
              <a:t> </a:t>
            </a:r>
            <a:r>
              <a:rPr lang="en-US" altLang="zh-CN" sz="2400" dirty="0">
                <a:solidFill>
                  <a:srgbClr val="000000"/>
                </a:solidFill>
                <a:ea typeface="Futura Medium"/>
                <a:cs typeface="Arial" panose="020B0604020202020204" pitchFamily="34" charset="0"/>
              </a:rPr>
              <a:t>weeks.</a:t>
            </a:r>
            <a:endParaRPr lang="en-US" altLang="zh-CN" sz="1000" dirty="0">
              <a:solidFill>
                <a:srgbClr val="000000"/>
              </a:solidFill>
              <a:ea typeface="Futura Medium"/>
              <a:cs typeface="Arial" panose="020B0604020202020204" pitchFamily="34" charset="0"/>
            </a:endParaRPr>
          </a:p>
          <a:p>
            <a:pPr>
              <a:spcBef>
                <a:spcPts val="1000"/>
              </a:spcBef>
            </a:pPr>
            <a:r>
              <a:rPr lang="en-US" altLang="zh-CN" sz="2800" dirty="0">
                <a:solidFill>
                  <a:srgbClr val="000000"/>
                </a:solidFill>
                <a:ea typeface="Futura Medium"/>
                <a:cs typeface="Arial" panose="020B0604020202020204" pitchFamily="34" charset="0"/>
              </a:rPr>
              <a:t>From the 2nd sprint, each</a:t>
            </a:r>
            <a:r>
              <a:rPr lang="zh-CN" altLang="en-US" sz="2800" dirty="0">
                <a:solidFill>
                  <a:srgbClr val="000000"/>
                </a:solidFill>
                <a:ea typeface="Futura Medium"/>
                <a:cs typeface="Arial" panose="020B0604020202020204" pitchFamily="34" charset="0"/>
              </a:rPr>
              <a:t> </a:t>
            </a:r>
            <a:r>
              <a:rPr lang="en-US" altLang="zh-CN" sz="2800" dirty="0">
                <a:solidFill>
                  <a:srgbClr val="000000"/>
                </a:solidFill>
                <a:ea typeface="Futura Medium"/>
                <a:cs typeface="Arial" panose="020B0604020202020204" pitchFamily="34" charset="0"/>
              </a:rPr>
              <a:t>sprint</a:t>
            </a:r>
            <a:r>
              <a:rPr lang="zh-CN" altLang="en-US" sz="2800" dirty="0">
                <a:solidFill>
                  <a:srgbClr val="000000"/>
                </a:solidFill>
                <a:ea typeface="Futura Medium"/>
                <a:cs typeface="Arial" panose="020B0604020202020204" pitchFamily="34" charset="0"/>
              </a:rPr>
              <a:t> </a:t>
            </a:r>
            <a:r>
              <a:rPr lang="en-US" altLang="zh-CN" sz="2800" dirty="0">
                <a:solidFill>
                  <a:srgbClr val="000000"/>
                </a:solidFill>
                <a:ea typeface="Futura Medium"/>
                <a:cs typeface="Arial" panose="020B0604020202020204" pitchFamily="34" charset="0"/>
              </a:rPr>
              <a:t>needs</a:t>
            </a:r>
            <a:r>
              <a:rPr lang="zh-CN" altLang="en-US" sz="2800" dirty="0">
                <a:solidFill>
                  <a:srgbClr val="000000"/>
                </a:solidFill>
                <a:ea typeface="Futura Medium"/>
                <a:cs typeface="Arial" panose="020B0604020202020204" pitchFamily="34" charset="0"/>
              </a:rPr>
              <a:t> </a:t>
            </a:r>
            <a:r>
              <a:rPr lang="en-US" altLang="zh-CN" sz="2800" dirty="0">
                <a:solidFill>
                  <a:srgbClr val="000000"/>
                </a:solidFill>
                <a:ea typeface="Futura Medium"/>
                <a:cs typeface="Arial" panose="020B0604020202020204" pitchFamily="34" charset="0"/>
              </a:rPr>
              <a:t>concrete</a:t>
            </a:r>
            <a:r>
              <a:rPr lang="zh-CN" altLang="en-US" sz="2800" dirty="0">
                <a:solidFill>
                  <a:srgbClr val="000000"/>
                </a:solidFill>
                <a:ea typeface="Futura Medium"/>
                <a:cs typeface="Arial" panose="020B0604020202020204" pitchFamily="34" charset="0"/>
              </a:rPr>
              <a:t> </a:t>
            </a:r>
            <a:r>
              <a:rPr lang="en-US" altLang="zh-CN" sz="2800" dirty="0">
                <a:solidFill>
                  <a:srgbClr val="000000"/>
                </a:solidFill>
                <a:ea typeface="Futura Medium"/>
                <a:cs typeface="Arial" panose="020B0604020202020204" pitchFamily="34" charset="0"/>
              </a:rPr>
              <a:t>tasks</a:t>
            </a:r>
            <a:r>
              <a:rPr lang="zh-CN" altLang="en-US" sz="2800" dirty="0">
                <a:solidFill>
                  <a:srgbClr val="000000"/>
                </a:solidFill>
                <a:ea typeface="Futura Medium"/>
                <a:cs typeface="Arial" panose="020B0604020202020204" pitchFamily="34" charset="0"/>
              </a:rPr>
              <a:t> </a:t>
            </a:r>
            <a:r>
              <a:rPr lang="en-US" altLang="zh-CN" sz="2800" dirty="0">
                <a:solidFill>
                  <a:srgbClr val="000000"/>
                </a:solidFill>
                <a:ea typeface="Futura Medium"/>
                <a:cs typeface="Arial" panose="020B0604020202020204" pitchFamily="34" charset="0"/>
              </a:rPr>
              <a:t>finished,</a:t>
            </a:r>
            <a:r>
              <a:rPr lang="zh-CN" altLang="en-US" sz="2800" dirty="0">
                <a:solidFill>
                  <a:srgbClr val="000000"/>
                </a:solidFill>
                <a:ea typeface="Futura Medium"/>
                <a:cs typeface="Arial" panose="020B0604020202020204" pitchFamily="34" charset="0"/>
              </a:rPr>
              <a:t> </a:t>
            </a:r>
            <a:r>
              <a:rPr lang="en-US" altLang="zh-CN" sz="2800" dirty="0">
                <a:solidFill>
                  <a:srgbClr val="000000"/>
                </a:solidFill>
                <a:ea typeface="Futura Medium"/>
                <a:cs typeface="Arial" panose="020B0604020202020204" pitchFamily="34" charset="0"/>
              </a:rPr>
              <a:t>e.g., features</a:t>
            </a:r>
            <a:r>
              <a:rPr lang="zh-CN" altLang="en-US" sz="2800" dirty="0">
                <a:solidFill>
                  <a:srgbClr val="000000"/>
                </a:solidFill>
                <a:ea typeface="Futura Medium"/>
                <a:cs typeface="Arial" panose="020B0604020202020204" pitchFamily="34" charset="0"/>
              </a:rPr>
              <a:t> </a:t>
            </a:r>
            <a:r>
              <a:rPr lang="en-US" altLang="zh-CN" sz="2800" dirty="0">
                <a:solidFill>
                  <a:srgbClr val="000000"/>
                </a:solidFill>
                <a:ea typeface="Futura Medium"/>
                <a:cs typeface="Arial" panose="020B0604020202020204" pitchFamily="34" charset="0"/>
              </a:rPr>
              <a:t>implemented, testing,</a:t>
            </a:r>
            <a:r>
              <a:rPr lang="zh-CN" altLang="en-US" sz="2800" dirty="0">
                <a:solidFill>
                  <a:srgbClr val="000000"/>
                </a:solidFill>
                <a:ea typeface="Futura Medium"/>
                <a:cs typeface="Arial" panose="020B0604020202020204" pitchFamily="34" charset="0"/>
              </a:rPr>
              <a:t> </a:t>
            </a:r>
            <a:r>
              <a:rPr lang="en-US" altLang="zh-CN" sz="2800" dirty="0">
                <a:solidFill>
                  <a:srgbClr val="000000"/>
                </a:solidFill>
                <a:ea typeface="Futura Medium"/>
                <a:cs typeface="Arial" panose="020B0604020202020204" pitchFamily="34" charset="0"/>
              </a:rPr>
              <a:t>or</a:t>
            </a:r>
            <a:r>
              <a:rPr lang="zh-CN" altLang="en-US" sz="2800" dirty="0">
                <a:solidFill>
                  <a:srgbClr val="000000"/>
                </a:solidFill>
                <a:ea typeface="Futura Medium"/>
                <a:cs typeface="Arial" panose="020B0604020202020204" pitchFamily="34" charset="0"/>
              </a:rPr>
              <a:t> </a:t>
            </a:r>
            <a:r>
              <a:rPr lang="en-US" altLang="zh-CN" sz="2800" dirty="0">
                <a:solidFill>
                  <a:srgbClr val="000000"/>
                </a:solidFill>
                <a:ea typeface="Futura Medium"/>
                <a:cs typeface="Arial" panose="020B0604020202020204" pitchFamily="34" charset="0"/>
              </a:rPr>
              <a:t>bugs</a:t>
            </a:r>
            <a:r>
              <a:rPr lang="zh-CN" altLang="en-US" sz="2800" dirty="0">
                <a:solidFill>
                  <a:srgbClr val="000000"/>
                </a:solidFill>
                <a:ea typeface="Futura Medium"/>
                <a:cs typeface="Arial" panose="020B0604020202020204" pitchFamily="34" charset="0"/>
              </a:rPr>
              <a:t> </a:t>
            </a:r>
            <a:r>
              <a:rPr lang="en-US" altLang="zh-CN" sz="2800" dirty="0">
                <a:solidFill>
                  <a:srgbClr val="000000"/>
                </a:solidFill>
                <a:ea typeface="Futura Medium"/>
                <a:cs typeface="Arial" panose="020B0604020202020204" pitchFamily="34" charset="0"/>
              </a:rPr>
              <a:t>fixed, CI/CD pipeline implemented.</a:t>
            </a:r>
            <a:endParaRPr lang="en-US" altLang="zh-CN" sz="1000" dirty="0">
              <a:solidFill>
                <a:srgbClr val="000000"/>
              </a:solidFill>
              <a:ea typeface="Futura Medium"/>
              <a:cs typeface="Arial" panose="020B0604020202020204" pitchFamily="34" charset="0"/>
            </a:endParaRPr>
          </a:p>
          <a:p>
            <a:pPr>
              <a:spcBef>
                <a:spcPts val="1000"/>
              </a:spcBef>
            </a:pPr>
            <a:endParaRPr lang="en-US" altLang="zh-CN" sz="2800" dirty="0">
              <a:solidFill>
                <a:srgbClr val="000000"/>
              </a:solidFill>
              <a:ea typeface="Futura Medium"/>
              <a:cs typeface="Arial" panose="020B0604020202020204" pitchFamily="34" charset="0"/>
            </a:endParaRPr>
          </a:p>
        </p:txBody>
      </p:sp>
    </p:spTree>
    <p:extLst>
      <p:ext uri="{BB962C8B-B14F-4D97-AF65-F5344CB8AC3E}">
        <p14:creationId xmlns:p14="http://schemas.microsoft.com/office/powerpoint/2010/main" val="2581296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2">
            <a:extLst>
              <a:ext uri="{FF2B5EF4-FFF2-40B4-BE49-F238E27FC236}">
                <a16:creationId xmlns:a16="http://schemas.microsoft.com/office/drawing/2014/main" id="{2FE07A2C-47FA-47F2-BF1B-4D94C907291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0363F89E-2F0E-4CAF-8E76-49BE9E95B2EA}" type="slidenum">
              <a:rPr lang="en-US" altLang="en-US" sz="1400" smtClean="0">
                <a:ea typeface="Futura Medium"/>
                <a:cs typeface="Arial" panose="020B0604020202020204" pitchFamily="34" charset="0"/>
              </a:rPr>
              <a:pPr>
                <a:spcBef>
                  <a:spcPct val="0"/>
                </a:spcBef>
                <a:buFontTx/>
                <a:buNone/>
              </a:pPr>
              <a:t>16</a:t>
            </a:fld>
            <a:endParaRPr lang="en-US" altLang="en-US" sz="1400">
              <a:ea typeface="Futura Medium"/>
              <a:cs typeface="Arial" panose="020B0604020202020204" pitchFamily="34" charset="0"/>
            </a:endParaRPr>
          </a:p>
        </p:txBody>
      </p:sp>
      <p:graphicFrame>
        <p:nvGraphicFramePr>
          <p:cNvPr id="2" name="Table 1">
            <a:extLst>
              <a:ext uri="{FF2B5EF4-FFF2-40B4-BE49-F238E27FC236}">
                <a16:creationId xmlns:a16="http://schemas.microsoft.com/office/drawing/2014/main" id="{153D3347-228F-4670-884D-1FA55F974E0A}"/>
              </a:ext>
            </a:extLst>
          </p:cNvPr>
          <p:cNvGraphicFramePr>
            <a:graphicFrameLocks noGrp="1"/>
          </p:cNvGraphicFramePr>
          <p:nvPr>
            <p:extLst>
              <p:ext uri="{D42A27DB-BD31-4B8C-83A1-F6EECF244321}">
                <p14:modId xmlns:p14="http://schemas.microsoft.com/office/powerpoint/2010/main" val="2187985930"/>
              </p:ext>
            </p:extLst>
          </p:nvPr>
        </p:nvGraphicFramePr>
        <p:xfrm>
          <a:off x="457200" y="32830"/>
          <a:ext cx="7772400" cy="6767970"/>
        </p:xfrm>
        <a:graphic>
          <a:graphicData uri="http://schemas.openxmlformats.org/drawingml/2006/table">
            <a:tbl>
              <a:tblPr firstRow="1" firstCol="1" bandRow="1">
                <a:tableStyleId>{08FB837D-C827-4EFA-A057-4D05807E0F7C}</a:tableStyleId>
              </a:tblPr>
              <a:tblGrid>
                <a:gridCol w="1542143">
                  <a:extLst>
                    <a:ext uri="{9D8B030D-6E8A-4147-A177-3AD203B41FA5}">
                      <a16:colId xmlns:a16="http://schemas.microsoft.com/office/drawing/2014/main" val="4097075940"/>
                    </a:ext>
                  </a:extLst>
                </a:gridCol>
                <a:gridCol w="6230257">
                  <a:extLst>
                    <a:ext uri="{9D8B030D-6E8A-4147-A177-3AD203B41FA5}">
                      <a16:colId xmlns:a16="http://schemas.microsoft.com/office/drawing/2014/main" val="3193293310"/>
                    </a:ext>
                  </a:extLst>
                </a:gridCol>
              </a:tblGrid>
              <a:tr h="217059">
                <a:tc>
                  <a:txBody>
                    <a:bodyPr/>
                    <a:lstStyle/>
                    <a:p>
                      <a:pPr marL="0" marR="0" algn="just">
                        <a:lnSpc>
                          <a:spcPct val="106000"/>
                        </a:lnSpc>
                        <a:spcBef>
                          <a:spcPts val="0"/>
                        </a:spcBef>
                        <a:spcAft>
                          <a:spcPts val="800"/>
                        </a:spcAft>
                      </a:pPr>
                      <a:r>
                        <a:rPr lang="en-US" sz="1200" dirty="0">
                          <a:effectLst/>
                          <a:latin typeface="Calibri" panose="020F0502020204030204" pitchFamily="34" charset="0"/>
                          <a:ea typeface="宋体" panose="02010600030101010101" pitchFamily="2" charset="-122"/>
                          <a:cs typeface="Times New Roman" panose="02020603050405020304" pitchFamily="18" charset="0"/>
                        </a:rPr>
                        <a:t>Sprint</a:t>
                      </a:r>
                    </a:p>
                  </a:txBody>
                  <a:tcPr marL="68580" marR="68580" marT="0" marB="0"/>
                </a:tc>
                <a:tc>
                  <a:txBody>
                    <a:bodyPr/>
                    <a:lstStyle/>
                    <a:p>
                      <a:pPr marL="0" marR="0" algn="just">
                        <a:lnSpc>
                          <a:spcPct val="106000"/>
                        </a:lnSpc>
                        <a:spcBef>
                          <a:spcPts val="0"/>
                        </a:spcBef>
                        <a:spcAft>
                          <a:spcPts val="800"/>
                        </a:spcAft>
                      </a:pPr>
                      <a:r>
                        <a:rPr lang="en-US" sz="1400">
                          <a:effectLst/>
                        </a:rPr>
                        <a:t>Tentative Events</a:t>
                      </a:r>
                      <a:endParaRPr lang="en-US"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39430268"/>
                  </a:ext>
                </a:extLst>
              </a:tr>
              <a:tr h="1903925">
                <a:tc>
                  <a:txBody>
                    <a:bodyPr/>
                    <a:lstStyle/>
                    <a:p>
                      <a:pPr marL="0" marR="0">
                        <a:lnSpc>
                          <a:spcPct val="106000"/>
                        </a:lnSpc>
                        <a:spcBef>
                          <a:spcPts val="0"/>
                        </a:spcBef>
                        <a:spcAft>
                          <a:spcPts val="800"/>
                        </a:spcAft>
                      </a:pPr>
                      <a:r>
                        <a:rPr lang="en-US" sz="1400" dirty="0">
                          <a:effectLst/>
                        </a:rPr>
                        <a:t>Sprint 1</a:t>
                      </a:r>
                      <a:endParaRPr lang="en-US" sz="12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nSpc>
                          <a:spcPct val="106000"/>
                        </a:lnSpc>
                        <a:spcBef>
                          <a:spcPts val="0"/>
                        </a:spcBef>
                        <a:spcAft>
                          <a:spcPts val="800"/>
                        </a:spcAft>
                      </a:pPr>
                      <a:r>
                        <a:rPr lang="en-US" sz="1400" b="1" dirty="0">
                          <a:effectLst/>
                        </a:rPr>
                        <a:t>Form team and select liaisons (send members to TA)</a:t>
                      </a:r>
                      <a:endParaRPr lang="en-US" sz="1200" b="1" dirty="0">
                        <a:effectLst/>
                      </a:endParaRPr>
                    </a:p>
                    <a:p>
                      <a:pPr marL="0" marR="0">
                        <a:lnSpc>
                          <a:spcPct val="106000"/>
                        </a:lnSpc>
                        <a:spcBef>
                          <a:spcPts val="0"/>
                        </a:spcBef>
                        <a:spcAft>
                          <a:spcPts val="800"/>
                        </a:spcAft>
                      </a:pPr>
                      <a:r>
                        <a:rPr lang="en-US" sz="1400" dirty="0">
                          <a:effectLst/>
                        </a:rPr>
                        <a:t>Propose project</a:t>
                      </a:r>
                      <a:endParaRPr lang="en-US" sz="1200" dirty="0">
                        <a:effectLst/>
                      </a:endParaRPr>
                    </a:p>
                    <a:p>
                      <a:pPr marL="0" marR="0">
                        <a:lnSpc>
                          <a:spcPct val="106000"/>
                        </a:lnSpc>
                        <a:spcBef>
                          <a:spcPts val="0"/>
                        </a:spcBef>
                        <a:spcAft>
                          <a:spcPts val="800"/>
                        </a:spcAft>
                      </a:pPr>
                      <a:r>
                        <a:rPr lang="en-US" sz="1400" b="1" dirty="0">
                          <a:effectLst/>
                        </a:rPr>
                        <a:t>Set up GitHub environment</a:t>
                      </a:r>
                      <a:endParaRPr lang="en-US" sz="1200" b="1" dirty="0">
                        <a:effectLst/>
                      </a:endParaRPr>
                    </a:p>
                    <a:p>
                      <a:pPr marL="0" marR="0">
                        <a:lnSpc>
                          <a:spcPct val="106000"/>
                        </a:lnSpc>
                        <a:spcBef>
                          <a:spcPts val="0"/>
                        </a:spcBef>
                        <a:spcAft>
                          <a:spcPts val="800"/>
                        </a:spcAft>
                      </a:pPr>
                      <a:r>
                        <a:rPr lang="en-US" sz="1400" dirty="0">
                          <a:effectLst/>
                        </a:rPr>
                        <a:t>Work on requirements elicitation with customer (i.e., TA), set up meeting with TA as earlier as possible. </a:t>
                      </a:r>
                      <a:endParaRPr lang="en-US" sz="1200" dirty="0">
                        <a:effectLst/>
                      </a:endParaRPr>
                    </a:p>
                    <a:p>
                      <a:pPr marL="0" marR="0">
                        <a:lnSpc>
                          <a:spcPct val="106000"/>
                        </a:lnSpc>
                        <a:spcBef>
                          <a:spcPts val="0"/>
                        </a:spcBef>
                        <a:spcAft>
                          <a:spcPts val="800"/>
                        </a:spcAft>
                      </a:pPr>
                      <a:r>
                        <a:rPr lang="en-US" sz="1400" dirty="0">
                          <a:effectLst/>
                        </a:rPr>
                        <a:t>Work on the user stories for core features</a:t>
                      </a:r>
                      <a:endParaRPr lang="en-US" sz="12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74521440"/>
                  </a:ext>
                </a:extLst>
              </a:tr>
              <a:tr h="1675849">
                <a:tc>
                  <a:txBody>
                    <a:bodyPr/>
                    <a:lstStyle/>
                    <a:p>
                      <a:pPr marL="0" marR="0">
                        <a:lnSpc>
                          <a:spcPct val="106000"/>
                        </a:lnSpc>
                        <a:spcBef>
                          <a:spcPts val="0"/>
                        </a:spcBef>
                        <a:spcAft>
                          <a:spcPts val="800"/>
                        </a:spcAft>
                      </a:pPr>
                      <a:r>
                        <a:rPr lang="en-US" sz="1400" dirty="0">
                          <a:effectLst/>
                        </a:rPr>
                        <a:t>Sprint 2</a:t>
                      </a:r>
                      <a:endParaRPr lang="en-US" sz="12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nSpc>
                          <a:spcPct val="106000"/>
                        </a:lnSpc>
                        <a:spcBef>
                          <a:spcPts val="0"/>
                        </a:spcBef>
                        <a:spcAft>
                          <a:spcPts val="800"/>
                        </a:spcAft>
                      </a:pPr>
                      <a:r>
                        <a:rPr lang="en-US" sz="1400" dirty="0">
                          <a:effectLst/>
                        </a:rPr>
                        <a:t>System design</a:t>
                      </a:r>
                      <a:endParaRPr lang="en-US" sz="1200" dirty="0">
                        <a:effectLst/>
                      </a:endParaRPr>
                    </a:p>
                    <a:p>
                      <a:pPr marL="0" marR="0">
                        <a:lnSpc>
                          <a:spcPct val="106000"/>
                        </a:lnSpc>
                        <a:spcBef>
                          <a:spcPts val="0"/>
                        </a:spcBef>
                        <a:spcAft>
                          <a:spcPts val="800"/>
                        </a:spcAft>
                      </a:pPr>
                      <a:r>
                        <a:rPr lang="en-US" sz="1400" dirty="0">
                          <a:effectLst/>
                        </a:rPr>
                        <a:t>Development</a:t>
                      </a:r>
                      <a:endParaRPr lang="en-US" sz="1200" dirty="0">
                        <a:effectLst/>
                      </a:endParaRPr>
                    </a:p>
                    <a:p>
                      <a:pPr marL="0" marR="0">
                        <a:lnSpc>
                          <a:spcPct val="106000"/>
                        </a:lnSpc>
                        <a:spcBef>
                          <a:spcPts val="0"/>
                        </a:spcBef>
                        <a:spcAft>
                          <a:spcPts val="800"/>
                        </a:spcAft>
                      </a:pPr>
                      <a:r>
                        <a:rPr lang="en-US" sz="1400" dirty="0">
                          <a:effectLst/>
                        </a:rPr>
                        <a:t>Testing (regression testing)</a:t>
                      </a:r>
                      <a:endParaRPr lang="en-US" sz="1200" dirty="0">
                        <a:effectLst/>
                      </a:endParaRPr>
                    </a:p>
                    <a:p>
                      <a:pPr marL="0" marR="0">
                        <a:lnSpc>
                          <a:spcPct val="106000"/>
                        </a:lnSpc>
                        <a:spcBef>
                          <a:spcPts val="0"/>
                        </a:spcBef>
                        <a:spcAft>
                          <a:spcPts val="800"/>
                        </a:spcAft>
                      </a:pPr>
                      <a:r>
                        <a:rPr lang="en-US" sz="1400" b="1" dirty="0">
                          <a:effectLst/>
                        </a:rPr>
                        <a:t>Continuous integration</a:t>
                      </a:r>
                      <a:endParaRPr lang="en-US" sz="1200" b="1" dirty="0">
                        <a:effectLst/>
                      </a:endParaRPr>
                    </a:p>
                    <a:p>
                      <a:pPr marL="0" marR="0">
                        <a:lnSpc>
                          <a:spcPct val="106000"/>
                        </a:lnSpc>
                        <a:spcBef>
                          <a:spcPts val="0"/>
                        </a:spcBef>
                        <a:spcAft>
                          <a:spcPts val="800"/>
                        </a:spcAft>
                      </a:pPr>
                      <a:r>
                        <a:rPr lang="en-US" sz="1400" b="1" dirty="0">
                          <a:effectLst/>
                        </a:rPr>
                        <a:t>Working system and get feedback from TA</a:t>
                      </a:r>
                      <a:endParaRPr lang="en-US" sz="1200" b="1"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77565191"/>
                  </a:ext>
                </a:extLst>
              </a:tr>
              <a:tr h="1444787">
                <a:tc>
                  <a:txBody>
                    <a:bodyPr/>
                    <a:lstStyle/>
                    <a:p>
                      <a:pPr marL="0" marR="0">
                        <a:lnSpc>
                          <a:spcPct val="106000"/>
                        </a:lnSpc>
                        <a:spcBef>
                          <a:spcPts val="0"/>
                        </a:spcBef>
                        <a:spcAft>
                          <a:spcPts val="800"/>
                        </a:spcAft>
                      </a:pPr>
                      <a:r>
                        <a:rPr lang="en-US" sz="1400" dirty="0">
                          <a:effectLst/>
                        </a:rPr>
                        <a:t>Sprint 3</a:t>
                      </a:r>
                      <a:endParaRPr lang="en-US" sz="1200" dirty="0">
                        <a:effectLst/>
                      </a:endParaRPr>
                    </a:p>
                    <a:p>
                      <a:pPr marL="0" marR="0">
                        <a:lnSpc>
                          <a:spcPct val="106000"/>
                        </a:lnSpc>
                        <a:spcBef>
                          <a:spcPts val="0"/>
                        </a:spcBef>
                        <a:spcAft>
                          <a:spcPts val="800"/>
                        </a:spcAft>
                      </a:pPr>
                      <a:r>
                        <a:rPr lang="en-US" sz="1400" dirty="0">
                          <a:effectLst/>
                        </a:rPr>
                        <a:t> </a:t>
                      </a:r>
                      <a:endParaRPr lang="en-US" sz="12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nSpc>
                          <a:spcPct val="106000"/>
                        </a:lnSpc>
                        <a:spcBef>
                          <a:spcPts val="0"/>
                        </a:spcBef>
                        <a:spcAft>
                          <a:spcPts val="800"/>
                        </a:spcAft>
                      </a:pPr>
                      <a:r>
                        <a:rPr lang="en-US" sz="1400" dirty="0">
                          <a:effectLst/>
                        </a:rPr>
                        <a:t>Development</a:t>
                      </a:r>
                    </a:p>
                    <a:p>
                      <a:pPr marL="0" marR="0" lvl="0" indent="0" algn="l" defTabSz="914400" rtl="0" eaLnBrk="1" fontAlgn="auto" latinLnBrk="0" hangingPunct="1">
                        <a:lnSpc>
                          <a:spcPct val="106000"/>
                        </a:lnSpc>
                        <a:spcBef>
                          <a:spcPts val="0"/>
                        </a:spcBef>
                        <a:spcAft>
                          <a:spcPts val="800"/>
                        </a:spcAft>
                        <a:buClrTx/>
                        <a:buSzTx/>
                        <a:buFontTx/>
                        <a:buNone/>
                        <a:tabLst/>
                        <a:defRPr/>
                      </a:pPr>
                      <a:r>
                        <a:rPr lang="en-US" sz="1600" kern="1200" dirty="0">
                          <a:solidFill>
                            <a:schemeClr val="dk1"/>
                          </a:solidFill>
                          <a:effectLst/>
                        </a:rPr>
                        <a:t>Testing (e.g., load testing)</a:t>
                      </a:r>
                      <a:endParaRPr lang="en-US" sz="1200" dirty="0">
                        <a:effectLst/>
                      </a:endParaRPr>
                    </a:p>
                    <a:p>
                      <a:pPr marL="0" marR="0">
                        <a:lnSpc>
                          <a:spcPct val="106000"/>
                        </a:lnSpc>
                        <a:spcBef>
                          <a:spcPts val="0"/>
                        </a:spcBef>
                        <a:spcAft>
                          <a:spcPts val="800"/>
                        </a:spcAft>
                      </a:pPr>
                      <a:r>
                        <a:rPr lang="en-US" sz="1400" b="1" dirty="0">
                          <a:effectLst/>
                        </a:rPr>
                        <a:t>Continuous deployment</a:t>
                      </a:r>
                      <a:endParaRPr lang="en-US" sz="1200" b="1" dirty="0">
                        <a:effectLst/>
                      </a:endParaRPr>
                    </a:p>
                    <a:p>
                      <a:pPr marL="0" marR="0">
                        <a:lnSpc>
                          <a:spcPct val="106000"/>
                        </a:lnSpc>
                        <a:spcBef>
                          <a:spcPts val="0"/>
                        </a:spcBef>
                        <a:spcAft>
                          <a:spcPts val="800"/>
                        </a:spcAft>
                      </a:pPr>
                      <a:r>
                        <a:rPr lang="en-US" sz="1400" b="1" dirty="0">
                          <a:effectLst/>
                        </a:rPr>
                        <a:t>Working system and get feedback from TA</a:t>
                      </a:r>
                      <a:endParaRPr lang="en-US" sz="1200" b="1"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80605464"/>
                  </a:ext>
                </a:extLst>
              </a:tr>
              <a:tr h="946455">
                <a:tc>
                  <a:txBody>
                    <a:bodyPr/>
                    <a:lstStyle/>
                    <a:p>
                      <a:pPr marL="0" marR="0">
                        <a:lnSpc>
                          <a:spcPct val="106000"/>
                        </a:lnSpc>
                        <a:spcBef>
                          <a:spcPts val="0"/>
                        </a:spcBef>
                        <a:spcAft>
                          <a:spcPts val="800"/>
                        </a:spcAft>
                      </a:pPr>
                      <a:r>
                        <a:rPr lang="en-US" sz="1400" dirty="0">
                          <a:effectLst/>
                        </a:rPr>
                        <a:t>Sprint 4 </a:t>
                      </a:r>
                      <a:endParaRPr lang="en-US" sz="12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nSpc>
                          <a:spcPct val="106000"/>
                        </a:lnSpc>
                        <a:spcBef>
                          <a:spcPts val="0"/>
                        </a:spcBef>
                        <a:spcAft>
                          <a:spcPts val="800"/>
                        </a:spcAft>
                      </a:pPr>
                      <a:r>
                        <a:rPr lang="en-US" sz="1400" dirty="0">
                          <a:effectLst/>
                        </a:rPr>
                        <a:t>Fix bugs</a:t>
                      </a:r>
                      <a:endParaRPr lang="en-US" sz="1200" dirty="0">
                        <a:effectLst/>
                      </a:endParaRPr>
                    </a:p>
                    <a:p>
                      <a:pPr marL="0" marR="0">
                        <a:lnSpc>
                          <a:spcPct val="106000"/>
                        </a:lnSpc>
                        <a:spcBef>
                          <a:spcPts val="0"/>
                        </a:spcBef>
                        <a:spcAft>
                          <a:spcPts val="800"/>
                        </a:spcAft>
                      </a:pPr>
                      <a:r>
                        <a:rPr lang="en-US" sz="1400" dirty="0">
                          <a:effectLst/>
                        </a:rPr>
                        <a:t>Add additional features</a:t>
                      </a:r>
                    </a:p>
                    <a:p>
                      <a:pPr marL="0" marR="0" lvl="0" indent="0" algn="l" defTabSz="914400" rtl="0" eaLnBrk="1" fontAlgn="auto" latinLnBrk="0" hangingPunct="1">
                        <a:lnSpc>
                          <a:spcPct val="106000"/>
                        </a:lnSpc>
                        <a:spcBef>
                          <a:spcPts val="0"/>
                        </a:spcBef>
                        <a:spcAft>
                          <a:spcPts val="800"/>
                        </a:spcAft>
                        <a:buClrTx/>
                        <a:buSzTx/>
                        <a:buFontTx/>
                        <a:buNone/>
                        <a:tabLst/>
                        <a:defRPr/>
                      </a:pPr>
                      <a:r>
                        <a:rPr lang="en-US" sz="1400" kern="1200" dirty="0">
                          <a:solidFill>
                            <a:schemeClr val="dk1"/>
                          </a:solidFill>
                          <a:effectLst/>
                        </a:rPr>
                        <a:t>Security analysis</a:t>
                      </a:r>
                    </a:p>
                    <a:p>
                      <a:pPr marL="0" marR="0" lvl="0" indent="0" algn="l" defTabSz="914400" rtl="0" eaLnBrk="1" fontAlgn="auto" latinLnBrk="0" hangingPunct="1">
                        <a:lnSpc>
                          <a:spcPct val="106000"/>
                        </a:lnSpc>
                        <a:spcBef>
                          <a:spcPts val="0"/>
                        </a:spcBef>
                        <a:spcAft>
                          <a:spcPts val="800"/>
                        </a:spcAft>
                        <a:buClrTx/>
                        <a:buSzTx/>
                        <a:buFontTx/>
                        <a:buNone/>
                        <a:tabLst/>
                        <a:defRPr/>
                      </a:pPr>
                      <a:r>
                        <a:rPr lang="en-US" sz="1400" kern="1200" dirty="0">
                          <a:solidFill>
                            <a:schemeClr val="dk1"/>
                          </a:solidFill>
                          <a:effectLst/>
                        </a:rPr>
                        <a:t>Load testing</a:t>
                      </a:r>
                    </a:p>
                    <a:p>
                      <a:pPr marL="0" marR="0">
                        <a:lnSpc>
                          <a:spcPct val="106000"/>
                        </a:lnSpc>
                        <a:spcBef>
                          <a:spcPts val="0"/>
                        </a:spcBef>
                        <a:spcAft>
                          <a:spcPts val="800"/>
                        </a:spcAft>
                      </a:pPr>
                      <a:r>
                        <a:rPr lang="en-US" sz="1400" dirty="0">
                          <a:effectLst/>
                        </a:rPr>
                        <a:t>Final Project Demo</a:t>
                      </a:r>
                      <a:endParaRPr lang="en-US" sz="12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72075096"/>
                  </a:ext>
                </a:extLst>
              </a:tr>
            </a:tbl>
          </a:graphicData>
        </a:graphic>
      </p:graphicFrame>
    </p:spTree>
    <p:extLst>
      <p:ext uri="{BB962C8B-B14F-4D97-AF65-F5344CB8AC3E}">
        <p14:creationId xmlns:p14="http://schemas.microsoft.com/office/powerpoint/2010/main" val="88174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2">
            <a:extLst>
              <a:ext uri="{FF2B5EF4-FFF2-40B4-BE49-F238E27FC236}">
                <a16:creationId xmlns:a16="http://schemas.microsoft.com/office/drawing/2014/main" id="{F526A763-AECF-4DD9-8338-AC86C520E08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DE197065-CD52-440C-9852-F719353789EB}" type="slidenum">
              <a:rPr lang="en-US" altLang="en-US" sz="1400" smtClean="0">
                <a:ea typeface="Futura Medium"/>
                <a:cs typeface="Arial" panose="020B0604020202020204" pitchFamily="34" charset="0"/>
              </a:rPr>
              <a:pPr>
                <a:spcBef>
                  <a:spcPct val="0"/>
                </a:spcBef>
                <a:buFontTx/>
                <a:buNone/>
              </a:pPr>
              <a:t>17</a:t>
            </a:fld>
            <a:endParaRPr lang="en-US" altLang="en-US" sz="1400">
              <a:ea typeface="Futura Medium"/>
              <a:cs typeface="Arial" panose="020B0604020202020204" pitchFamily="34" charset="0"/>
            </a:endParaRPr>
          </a:p>
        </p:txBody>
      </p:sp>
      <p:sp>
        <p:nvSpPr>
          <p:cNvPr id="9" name="Title 1">
            <a:extLst>
              <a:ext uri="{FF2B5EF4-FFF2-40B4-BE49-F238E27FC236}">
                <a16:creationId xmlns:a16="http://schemas.microsoft.com/office/drawing/2014/main" id="{0D497ED4-7EAD-44E8-BD34-1F8FCAEC35D1}"/>
              </a:ext>
            </a:extLst>
          </p:cNvPr>
          <p:cNvSpPr>
            <a:spLocks noGrp="1"/>
          </p:cNvSpPr>
          <p:nvPr>
            <p:ph type="title"/>
          </p:nvPr>
        </p:nvSpPr>
        <p:spPr>
          <a:xfrm>
            <a:off x="0" y="0"/>
            <a:ext cx="9144000" cy="1447800"/>
          </a:xfrm>
          <a:solidFill>
            <a:schemeClr val="tx1">
              <a:alpha val="65000"/>
            </a:schemeClr>
          </a:solidFill>
        </p:spPr>
        <p:txBody>
          <a:bodyPr lIns="360000" rtlCol="0">
            <a:normAutofit/>
          </a:bodyPr>
          <a:lstStyle/>
          <a:p>
            <a:pPr algn="l" eaLnBrk="1" hangingPunct="1">
              <a:lnSpc>
                <a:spcPct val="90000"/>
              </a:lnSpc>
              <a:defRPr/>
            </a:pPr>
            <a:r>
              <a:rPr lang="en-US" sz="4400" b="0" kern="1200" dirty="0">
                <a:solidFill>
                  <a:schemeClr val="bg1"/>
                </a:solidFill>
                <a:latin typeface="Arial" panose="020B0604020202020204" pitchFamily="34" charset="0"/>
                <a:ea typeface="Futura Medium" charset="0"/>
                <a:cs typeface="Arial" panose="020B0604020202020204" pitchFamily="34" charset="0"/>
              </a:rPr>
              <a:t>Evaluation of each sprint</a:t>
            </a:r>
          </a:p>
        </p:txBody>
      </p:sp>
      <p:sp>
        <p:nvSpPr>
          <p:cNvPr id="48131" name="Rectangle 1">
            <a:extLst>
              <a:ext uri="{FF2B5EF4-FFF2-40B4-BE49-F238E27FC236}">
                <a16:creationId xmlns:a16="http://schemas.microsoft.com/office/drawing/2014/main" id="{BA88B119-7F68-4A96-B62C-01FC96B6BE28}"/>
              </a:ext>
            </a:extLst>
          </p:cNvPr>
          <p:cNvSpPr>
            <a:spLocks noChangeArrowheads="1"/>
          </p:cNvSpPr>
          <p:nvPr/>
        </p:nvSpPr>
        <p:spPr bwMode="auto">
          <a:xfrm>
            <a:off x="228600" y="1600200"/>
            <a:ext cx="8686800" cy="2985433"/>
          </a:xfrm>
          <a:prstGeom prst="rect">
            <a:avLst/>
          </a:prstGeom>
          <a:noFill/>
          <a:ln>
            <a:noFill/>
          </a:ln>
        </p:spPr>
        <p:txBody>
          <a:bodyPr>
            <a:spAutoFit/>
          </a:bodyPr>
          <a:lstStyle>
            <a:lvl1pPr marL="457200" indent="-457200">
              <a:spcBef>
                <a:spcPct val="20000"/>
              </a:spcBef>
              <a:buChar char="•"/>
              <a:defRPr sz="3200">
                <a:solidFill>
                  <a:schemeClr val="tx1"/>
                </a:solidFill>
                <a:latin typeface="Arial" panose="020B0604020202020204" pitchFamily="34" charset="0"/>
                <a:ea typeface="MS PGothic" panose="020B0600070205080204" pitchFamily="34" charset="-128"/>
              </a:defRPr>
            </a:lvl1pPr>
            <a:lvl2pPr marL="1200150" indent="-45720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defRPr/>
            </a:pPr>
            <a:endParaRPr lang="en-US" altLang="zh-CN" sz="1000" dirty="0">
              <a:solidFill>
                <a:srgbClr val="000000"/>
              </a:solidFill>
              <a:ea typeface="Futura Medium" panose="020B0602020204020303" pitchFamily="34" charset="-79"/>
              <a:cs typeface="Arial" panose="020B0604020202020204" pitchFamily="34" charset="0"/>
            </a:endParaRPr>
          </a:p>
          <a:p>
            <a:pPr>
              <a:spcBef>
                <a:spcPct val="0"/>
              </a:spcBef>
              <a:defRPr/>
            </a:pPr>
            <a:r>
              <a:rPr lang="en-US" altLang="zh-CN" sz="2800" dirty="0">
                <a:solidFill>
                  <a:srgbClr val="000000"/>
                </a:solidFill>
                <a:ea typeface="Futura Medium" panose="020B0602020204020303" pitchFamily="34" charset="-79"/>
                <a:cs typeface="Arial" panose="020B0604020202020204" pitchFamily="34" charset="0"/>
              </a:rPr>
              <a:t>Let</a:t>
            </a:r>
            <a:r>
              <a:rPr lang="zh-CN" altLang="en-US" sz="2800" dirty="0">
                <a:solidFill>
                  <a:srgbClr val="000000"/>
                </a:solidFill>
                <a:ea typeface="Futura Medium" panose="020B0602020204020303" pitchFamily="34" charset="-79"/>
                <a:cs typeface="Arial" panose="020B0604020202020204" pitchFamily="34" charset="0"/>
              </a:rPr>
              <a:t> </a:t>
            </a:r>
            <a:r>
              <a:rPr lang="en-US" altLang="zh-CN" sz="2800" dirty="0">
                <a:solidFill>
                  <a:srgbClr val="000000"/>
                </a:solidFill>
                <a:ea typeface="Futura Medium" panose="020B0602020204020303" pitchFamily="34" charset="-79"/>
                <a:cs typeface="Arial" panose="020B0604020202020204" pitchFamily="34" charset="0"/>
              </a:rPr>
              <a:t>your</a:t>
            </a:r>
            <a:r>
              <a:rPr lang="zh-CN" altLang="en-US" sz="2800" dirty="0">
                <a:solidFill>
                  <a:srgbClr val="000000"/>
                </a:solidFill>
                <a:ea typeface="Futura Medium" panose="020B0602020204020303" pitchFamily="34" charset="-79"/>
                <a:cs typeface="Arial" panose="020B0604020202020204" pitchFamily="34" charset="0"/>
              </a:rPr>
              <a:t> </a:t>
            </a:r>
            <a:r>
              <a:rPr lang="en-US" altLang="zh-CN" sz="2800" dirty="0">
                <a:solidFill>
                  <a:srgbClr val="000000"/>
                </a:solidFill>
                <a:ea typeface="Futura Medium" panose="020B0602020204020303" pitchFamily="34" charset="-79"/>
                <a:cs typeface="Arial" panose="020B0604020202020204" pitchFamily="34" charset="0"/>
              </a:rPr>
              <a:t>TA</a:t>
            </a:r>
            <a:r>
              <a:rPr lang="zh-CN" altLang="en-US" sz="2800" dirty="0">
                <a:solidFill>
                  <a:srgbClr val="000000"/>
                </a:solidFill>
                <a:ea typeface="Futura Medium" panose="020B0602020204020303" pitchFamily="34" charset="-79"/>
                <a:cs typeface="Arial" panose="020B0604020202020204" pitchFamily="34" charset="0"/>
              </a:rPr>
              <a:t> </a:t>
            </a:r>
            <a:r>
              <a:rPr lang="en-US" altLang="zh-CN" sz="2800" dirty="0">
                <a:solidFill>
                  <a:srgbClr val="000000"/>
                </a:solidFill>
                <a:ea typeface="Futura Medium" panose="020B0602020204020303" pitchFamily="34" charset="-79"/>
                <a:cs typeface="Arial" panose="020B0604020202020204" pitchFamily="34" charset="0"/>
              </a:rPr>
              <a:t>try</a:t>
            </a:r>
            <a:r>
              <a:rPr lang="zh-CN" altLang="en-US" sz="2800" dirty="0">
                <a:solidFill>
                  <a:srgbClr val="000000"/>
                </a:solidFill>
                <a:ea typeface="Futura Medium" panose="020B0602020204020303" pitchFamily="34" charset="-79"/>
                <a:cs typeface="Arial" panose="020B0604020202020204" pitchFamily="34" charset="0"/>
              </a:rPr>
              <a:t> </a:t>
            </a:r>
            <a:r>
              <a:rPr lang="en-US" altLang="zh-CN" sz="2800" dirty="0">
                <a:solidFill>
                  <a:srgbClr val="000000"/>
                </a:solidFill>
                <a:ea typeface="Futura Medium" panose="020B0602020204020303" pitchFamily="34" charset="-79"/>
                <a:cs typeface="Arial" panose="020B0604020202020204" pitchFamily="34" charset="0"/>
              </a:rPr>
              <a:t>out</a:t>
            </a:r>
            <a:r>
              <a:rPr lang="zh-CN" altLang="en-US" sz="2800" dirty="0">
                <a:solidFill>
                  <a:srgbClr val="000000"/>
                </a:solidFill>
                <a:ea typeface="Futura Medium" panose="020B0602020204020303" pitchFamily="34" charset="-79"/>
                <a:cs typeface="Arial" panose="020B0604020202020204" pitchFamily="34" charset="0"/>
              </a:rPr>
              <a:t> </a:t>
            </a:r>
            <a:r>
              <a:rPr lang="en-US" altLang="zh-CN" sz="2800" dirty="0">
                <a:solidFill>
                  <a:srgbClr val="000000"/>
                </a:solidFill>
                <a:ea typeface="Futura Medium" panose="020B0602020204020303" pitchFamily="34" charset="-79"/>
                <a:cs typeface="Arial" panose="020B0604020202020204" pitchFamily="34" charset="0"/>
              </a:rPr>
              <a:t>your</a:t>
            </a:r>
            <a:r>
              <a:rPr lang="zh-CN" altLang="en-US" sz="2800" dirty="0">
                <a:solidFill>
                  <a:srgbClr val="000000"/>
                </a:solidFill>
                <a:ea typeface="Futura Medium" panose="020B0602020204020303" pitchFamily="34" charset="-79"/>
                <a:cs typeface="Arial" panose="020B0604020202020204" pitchFamily="34" charset="0"/>
              </a:rPr>
              <a:t> </a:t>
            </a:r>
            <a:r>
              <a:rPr lang="en-US" altLang="zh-CN" sz="2800" dirty="0">
                <a:solidFill>
                  <a:srgbClr val="000000"/>
                </a:solidFill>
                <a:ea typeface="Futura Medium" panose="020B0602020204020303" pitchFamily="34" charset="-79"/>
                <a:cs typeface="Arial" panose="020B0604020202020204" pitchFamily="34" charset="0"/>
              </a:rPr>
              <a:t>software and get feedback</a:t>
            </a:r>
            <a:r>
              <a:rPr lang="zh-CN" altLang="en-US" sz="2800" dirty="0">
                <a:solidFill>
                  <a:srgbClr val="000000"/>
                </a:solidFill>
                <a:ea typeface="Futura Medium" panose="020B0602020204020303" pitchFamily="34" charset="-79"/>
                <a:cs typeface="Arial" panose="020B0604020202020204" pitchFamily="34" charset="0"/>
              </a:rPr>
              <a:t> </a:t>
            </a:r>
            <a:r>
              <a:rPr lang="en-US" altLang="zh-CN" sz="2800" dirty="0">
                <a:solidFill>
                  <a:srgbClr val="000000"/>
                </a:solidFill>
                <a:ea typeface="Futura Medium" panose="020B0602020204020303" pitchFamily="34" charset="-79"/>
                <a:cs typeface="Arial" panose="020B0604020202020204" pitchFamily="34" charset="0"/>
              </a:rPr>
              <a:t>of</a:t>
            </a:r>
            <a:r>
              <a:rPr lang="zh-CN" altLang="en-US" sz="2800" dirty="0">
                <a:solidFill>
                  <a:srgbClr val="000000"/>
                </a:solidFill>
                <a:ea typeface="Futura Medium" panose="020B0602020204020303" pitchFamily="34" charset="-79"/>
                <a:cs typeface="Arial" panose="020B0604020202020204" pitchFamily="34" charset="0"/>
              </a:rPr>
              <a:t> </a:t>
            </a:r>
            <a:r>
              <a:rPr lang="en-US" altLang="zh-CN" sz="2800" dirty="0">
                <a:solidFill>
                  <a:srgbClr val="000000"/>
                </a:solidFill>
                <a:ea typeface="Futura Medium" panose="020B0602020204020303" pitchFamily="34" charset="-79"/>
                <a:cs typeface="Arial" panose="020B0604020202020204" pitchFamily="34" charset="0"/>
              </a:rPr>
              <a:t>the</a:t>
            </a:r>
            <a:r>
              <a:rPr lang="zh-CN" altLang="en-US" sz="2800" dirty="0">
                <a:solidFill>
                  <a:srgbClr val="000000"/>
                </a:solidFill>
                <a:ea typeface="Futura Medium" panose="020B0602020204020303" pitchFamily="34" charset="-79"/>
                <a:cs typeface="Arial" panose="020B0604020202020204" pitchFamily="34" charset="0"/>
              </a:rPr>
              <a:t> </a:t>
            </a:r>
            <a:r>
              <a:rPr lang="en-US" altLang="zh-CN" sz="2800" dirty="0">
                <a:solidFill>
                  <a:srgbClr val="000000"/>
                </a:solidFill>
                <a:ea typeface="Futura Medium" panose="020B0602020204020303" pitchFamily="34" charset="-79"/>
                <a:cs typeface="Arial" panose="020B0604020202020204" pitchFamily="34" charset="0"/>
              </a:rPr>
              <a:t>software from TA (customer).</a:t>
            </a:r>
            <a:r>
              <a:rPr lang="zh-CN" altLang="en-US" sz="2800" dirty="0">
                <a:solidFill>
                  <a:srgbClr val="000000"/>
                </a:solidFill>
                <a:ea typeface="Futura Medium" panose="020B0602020204020303" pitchFamily="34" charset="-79"/>
                <a:cs typeface="Arial" panose="020B0604020202020204" pitchFamily="34" charset="0"/>
              </a:rPr>
              <a:t> </a:t>
            </a:r>
            <a:endParaRPr lang="en-US" altLang="zh-CN" sz="2800" dirty="0">
              <a:solidFill>
                <a:srgbClr val="000000"/>
              </a:solidFill>
              <a:ea typeface="Futura Medium" panose="020B0602020204020303" pitchFamily="34" charset="-79"/>
              <a:cs typeface="Arial" panose="020B0604020202020204" pitchFamily="34" charset="0"/>
            </a:endParaRPr>
          </a:p>
          <a:p>
            <a:pPr>
              <a:spcBef>
                <a:spcPct val="0"/>
              </a:spcBef>
              <a:defRPr/>
            </a:pPr>
            <a:endParaRPr lang="en-US" altLang="zh-CN" sz="1000" dirty="0">
              <a:solidFill>
                <a:srgbClr val="000000"/>
              </a:solidFill>
              <a:ea typeface="Futura Medium" panose="020B0602020204020303" pitchFamily="34" charset="-79"/>
              <a:cs typeface="Arial" panose="020B0604020202020204" pitchFamily="34" charset="0"/>
            </a:endParaRPr>
          </a:p>
          <a:p>
            <a:pPr>
              <a:spcBef>
                <a:spcPct val="0"/>
              </a:spcBef>
              <a:defRPr/>
            </a:pPr>
            <a:r>
              <a:rPr lang="en-US" altLang="zh-CN" sz="2800" dirty="0">
                <a:solidFill>
                  <a:srgbClr val="000000"/>
                </a:solidFill>
                <a:ea typeface="Futura Medium" panose="020B0602020204020303" pitchFamily="34" charset="-79"/>
                <a:cs typeface="Arial" panose="020B0604020202020204" pitchFamily="34" charset="0"/>
              </a:rPr>
              <a:t>From sprint 2, at the end of each spring, you should have a working system and detailed instruction for installation for TAs to evaluate.</a:t>
            </a:r>
          </a:p>
          <a:p>
            <a:pPr>
              <a:spcBef>
                <a:spcPct val="0"/>
              </a:spcBef>
              <a:defRPr/>
            </a:pPr>
            <a:endParaRPr lang="en-US" altLang="zh-CN" sz="2800" dirty="0">
              <a:solidFill>
                <a:srgbClr val="000000"/>
              </a:solidFill>
              <a:ea typeface="Futura Medium" panose="020B0602020204020303" pitchFamily="34" charset="-79"/>
              <a:cs typeface="Arial" panose="020B0604020202020204" pitchFamily="34" charset="0"/>
            </a:endParaRPr>
          </a:p>
        </p:txBody>
      </p:sp>
    </p:spTree>
    <p:extLst>
      <p:ext uri="{BB962C8B-B14F-4D97-AF65-F5344CB8AC3E}">
        <p14:creationId xmlns:p14="http://schemas.microsoft.com/office/powerpoint/2010/main" val="2840983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F3A8406-D234-42F2-AEE7-4F8CDBD34D17}"/>
              </a:ext>
            </a:extLst>
          </p:cNvPr>
          <p:cNvSpPr>
            <a:spLocks noGrp="1"/>
          </p:cNvSpPr>
          <p:nvPr>
            <p:ph sz="half" idx="1"/>
          </p:nvPr>
        </p:nvSpPr>
        <p:spPr>
          <a:xfrm>
            <a:off x="228600" y="4648200"/>
            <a:ext cx="8763000" cy="2971800"/>
          </a:xfrm>
        </p:spPr>
        <p:txBody>
          <a:bodyPr/>
          <a:lstStyle/>
          <a:p>
            <a:r>
              <a:rPr lang="en-US"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Each team will be responsible for holding a seminar in the middle of the term. These presentation and discussion sessions will be used to share your learning with other teams</a:t>
            </a:r>
            <a:r>
              <a:rPr lang="en-US" dirty="0">
                <a:solidFill>
                  <a:srgbClr val="000000"/>
                </a:solidFill>
                <a:latin typeface="Times New Roman" panose="02020603050405020304" pitchFamily="18" charset="0"/>
                <a:ea typeface="宋体" panose="02010600030101010101" pitchFamily="2" charset="-122"/>
                <a:cs typeface="等线" panose="02010600030101010101" pitchFamily="2" charset="-122"/>
              </a:rPr>
              <a:t>, e.g., techniques, frameworks</a:t>
            </a:r>
            <a:endParaRPr lang="en-US"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4098" name="Picture 2" descr="Knowledge sharing on the Three Rs | EU Science Hub">
            <a:extLst>
              <a:ext uri="{FF2B5EF4-FFF2-40B4-BE49-F238E27FC236}">
                <a16:creationId xmlns:a16="http://schemas.microsoft.com/office/drawing/2014/main" id="{C5C80E4C-3577-42B0-9697-566237CA23C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4953001" cy="267073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1179E29-CCDD-450D-931E-2B349BF0AC70}"/>
              </a:ext>
            </a:extLst>
          </p:cNvPr>
          <p:cNvSpPr>
            <a:spLocks noGrp="1"/>
          </p:cNvSpPr>
          <p:nvPr>
            <p:ph type="title"/>
          </p:nvPr>
        </p:nvSpPr>
        <p:spPr>
          <a:xfrm>
            <a:off x="0" y="0"/>
            <a:ext cx="9144000" cy="1447800"/>
          </a:xfrm>
          <a:solidFill>
            <a:schemeClr val="tx1">
              <a:alpha val="65000"/>
            </a:schemeClr>
          </a:solidFill>
        </p:spPr>
        <p:txBody>
          <a:bodyPr lIns="360000" rtlCol="0">
            <a:normAutofit/>
          </a:bodyPr>
          <a:lstStyle/>
          <a:p>
            <a:pPr marR="0" lvl="0" algn="just">
              <a:lnSpc>
                <a:spcPct val="107000"/>
              </a:lnSpc>
              <a:spcBef>
                <a:spcPts val="0"/>
              </a:spcBef>
              <a:spcAft>
                <a:spcPts val="800"/>
              </a:spcAft>
              <a:tabLst>
                <a:tab pos="457200" algn="l"/>
              </a:tabLst>
            </a:pPr>
            <a:r>
              <a:rPr lang="en-US" sz="4400" b="0" kern="1200" dirty="0">
                <a:solidFill>
                  <a:schemeClr val="bg1"/>
                </a:solidFill>
                <a:latin typeface="Arial" panose="020B0604020202020204" pitchFamily="34" charset="0"/>
                <a:cs typeface="Arial" panose="020B0604020202020204" pitchFamily="34" charset="0"/>
              </a:rPr>
              <a:t>Technique sharing seminar</a:t>
            </a:r>
          </a:p>
        </p:txBody>
      </p:sp>
    </p:spTree>
    <p:extLst>
      <p:ext uri="{BB962C8B-B14F-4D97-AF65-F5344CB8AC3E}">
        <p14:creationId xmlns:p14="http://schemas.microsoft.com/office/powerpoint/2010/main" val="2796421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2">
            <a:extLst>
              <a:ext uri="{FF2B5EF4-FFF2-40B4-BE49-F238E27FC236}">
                <a16:creationId xmlns:a16="http://schemas.microsoft.com/office/drawing/2014/main" id="{FEC40DD7-5B18-4B0A-8082-7B3EE6F84CE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0AA8FC6D-DE35-4806-9F16-348D8AEE5165}" type="slidenum">
              <a:rPr lang="en-US" altLang="en-US" sz="1400" smtClean="0">
                <a:ea typeface="Futura Medium"/>
                <a:cs typeface="Arial" panose="020B0604020202020204" pitchFamily="34" charset="0"/>
              </a:rPr>
              <a:pPr>
                <a:spcBef>
                  <a:spcPct val="0"/>
                </a:spcBef>
                <a:buFontTx/>
                <a:buNone/>
              </a:pPr>
              <a:t>19</a:t>
            </a:fld>
            <a:endParaRPr lang="en-US" altLang="en-US" sz="1400">
              <a:ea typeface="Futura Medium"/>
              <a:cs typeface="Arial" panose="020B0604020202020204" pitchFamily="34" charset="0"/>
            </a:endParaRPr>
          </a:p>
        </p:txBody>
      </p:sp>
      <p:sp>
        <p:nvSpPr>
          <p:cNvPr id="9" name="Title 1">
            <a:extLst>
              <a:ext uri="{FF2B5EF4-FFF2-40B4-BE49-F238E27FC236}">
                <a16:creationId xmlns:a16="http://schemas.microsoft.com/office/drawing/2014/main" id="{F78148C5-B78D-416F-A1FE-3877F138DA7B}"/>
              </a:ext>
            </a:extLst>
          </p:cNvPr>
          <p:cNvSpPr>
            <a:spLocks noGrp="1"/>
          </p:cNvSpPr>
          <p:nvPr>
            <p:ph type="title"/>
          </p:nvPr>
        </p:nvSpPr>
        <p:spPr>
          <a:xfrm>
            <a:off x="0" y="0"/>
            <a:ext cx="9144000" cy="1447800"/>
          </a:xfrm>
          <a:solidFill>
            <a:schemeClr val="tx1">
              <a:alpha val="65000"/>
            </a:schemeClr>
          </a:solidFill>
        </p:spPr>
        <p:txBody>
          <a:bodyPr lIns="360000" rtlCol="0">
            <a:normAutofit/>
          </a:bodyPr>
          <a:lstStyle/>
          <a:p>
            <a:pPr algn="l" eaLnBrk="1" hangingPunct="1">
              <a:lnSpc>
                <a:spcPct val="90000"/>
              </a:lnSpc>
              <a:defRPr/>
            </a:pPr>
            <a:r>
              <a:rPr lang="en-US" altLang="zh-CN" sz="4400" b="0" kern="1200" dirty="0">
                <a:solidFill>
                  <a:schemeClr val="bg1"/>
                </a:solidFill>
                <a:latin typeface="Arial" panose="020B0604020202020204" pitchFamily="34" charset="0"/>
                <a:ea typeface="Futura Medium" charset="0"/>
                <a:cs typeface="Arial" panose="020B0604020202020204" pitchFamily="34" charset="0"/>
              </a:rPr>
              <a:t>Final project presentation</a:t>
            </a:r>
            <a:endParaRPr lang="en-US" sz="4400" b="0" kern="1200" dirty="0">
              <a:solidFill>
                <a:schemeClr val="bg1"/>
              </a:solidFill>
              <a:latin typeface="Arial" panose="020B0604020202020204" pitchFamily="34" charset="0"/>
              <a:ea typeface="Futura Medium" charset="0"/>
              <a:cs typeface="Arial" panose="020B0604020202020204" pitchFamily="34" charset="0"/>
            </a:endParaRPr>
          </a:p>
        </p:txBody>
      </p:sp>
      <p:sp>
        <p:nvSpPr>
          <p:cNvPr id="52227" name="Rectangle 1">
            <a:extLst>
              <a:ext uri="{FF2B5EF4-FFF2-40B4-BE49-F238E27FC236}">
                <a16:creationId xmlns:a16="http://schemas.microsoft.com/office/drawing/2014/main" id="{9E29C266-EA82-45E2-A885-B0FCF10E8BEF}"/>
              </a:ext>
            </a:extLst>
          </p:cNvPr>
          <p:cNvSpPr>
            <a:spLocks noChangeArrowheads="1"/>
          </p:cNvSpPr>
          <p:nvPr/>
        </p:nvSpPr>
        <p:spPr bwMode="auto">
          <a:xfrm>
            <a:off x="76200" y="1600200"/>
            <a:ext cx="8915400" cy="4565352"/>
          </a:xfrm>
          <a:prstGeom prst="rect">
            <a:avLst/>
          </a:prstGeom>
          <a:noFill/>
          <a:ln>
            <a:noFill/>
          </a:ln>
        </p:spPr>
        <p:txBody>
          <a:bodyPr>
            <a:spAutoFit/>
          </a:bodyPr>
          <a:lstStyle>
            <a:lvl1pPr>
              <a:spcBef>
                <a:spcPct val="20000"/>
              </a:spcBef>
              <a:buChar char="•"/>
              <a:defRPr sz="3200">
                <a:solidFill>
                  <a:schemeClr val="tx1"/>
                </a:solidFill>
                <a:latin typeface="Arial" charset="0"/>
                <a:ea typeface="MS PGothic" charset="-128"/>
              </a:defRPr>
            </a:lvl1pPr>
            <a:lvl2pPr marL="742950" indent="-285750">
              <a:spcBef>
                <a:spcPct val="20000"/>
              </a:spcBef>
              <a:buChar char="–"/>
              <a:defRPr sz="2800">
                <a:solidFill>
                  <a:schemeClr val="tx1"/>
                </a:solidFill>
                <a:latin typeface="Arial" charset="0"/>
                <a:ea typeface="MS PGothic" charset="-128"/>
              </a:defRPr>
            </a:lvl2pPr>
            <a:lvl3pPr marL="1143000" indent="-228600">
              <a:spcBef>
                <a:spcPct val="20000"/>
              </a:spcBef>
              <a:buChar char="•"/>
              <a:defRPr sz="2400">
                <a:solidFill>
                  <a:schemeClr val="tx1"/>
                </a:solidFill>
                <a:latin typeface="Arial" charset="0"/>
                <a:ea typeface="MS PGothic" charset="-128"/>
              </a:defRPr>
            </a:lvl3pPr>
            <a:lvl4pPr marL="1600200" indent="-228600">
              <a:spcBef>
                <a:spcPct val="20000"/>
              </a:spcBef>
              <a:buChar char="–"/>
              <a:defRPr sz="2000">
                <a:solidFill>
                  <a:schemeClr val="tx1"/>
                </a:solidFill>
                <a:latin typeface="Arial" charset="0"/>
                <a:ea typeface="MS PGothic" charset="-128"/>
              </a:defRPr>
            </a:lvl4pPr>
            <a:lvl5pPr marL="2057400" indent="-228600">
              <a:spcBef>
                <a:spcPct val="20000"/>
              </a:spcBef>
              <a:buChar char="»"/>
              <a:defRPr sz="2000">
                <a:solidFill>
                  <a:schemeClr val="tx1"/>
                </a:solidFill>
                <a:latin typeface="Arial" charset="0"/>
                <a:ea typeface="MS PGothic" charset="-128"/>
              </a:defRPr>
            </a:lvl5pPr>
            <a:lvl6pPr marL="2514600" indent="-228600" eaLnBrk="0" fontAlgn="base" hangingPunct="0">
              <a:spcBef>
                <a:spcPct val="20000"/>
              </a:spcBef>
              <a:spcAft>
                <a:spcPct val="0"/>
              </a:spcAft>
              <a:buChar char="»"/>
              <a:defRPr sz="2000">
                <a:solidFill>
                  <a:schemeClr val="tx1"/>
                </a:solidFill>
                <a:latin typeface="Arial" charset="0"/>
                <a:ea typeface="MS PGothic" charset="-128"/>
              </a:defRPr>
            </a:lvl6pPr>
            <a:lvl7pPr marL="2971800" indent="-228600" eaLnBrk="0" fontAlgn="base" hangingPunct="0">
              <a:spcBef>
                <a:spcPct val="20000"/>
              </a:spcBef>
              <a:spcAft>
                <a:spcPct val="0"/>
              </a:spcAft>
              <a:buChar char="»"/>
              <a:defRPr sz="2000">
                <a:solidFill>
                  <a:schemeClr val="tx1"/>
                </a:solidFill>
                <a:latin typeface="Arial" charset="0"/>
                <a:ea typeface="MS PGothic" charset="-128"/>
              </a:defRPr>
            </a:lvl7pPr>
            <a:lvl8pPr marL="3429000" indent="-228600" eaLnBrk="0" fontAlgn="base" hangingPunct="0">
              <a:spcBef>
                <a:spcPct val="20000"/>
              </a:spcBef>
              <a:spcAft>
                <a:spcPct val="0"/>
              </a:spcAft>
              <a:buChar char="»"/>
              <a:defRPr sz="2000">
                <a:solidFill>
                  <a:schemeClr val="tx1"/>
                </a:solidFill>
                <a:latin typeface="Arial" charset="0"/>
                <a:ea typeface="MS PGothic" charset="-128"/>
              </a:defRPr>
            </a:lvl8pPr>
            <a:lvl9pPr marL="3886200" indent="-228600" eaLnBrk="0" fontAlgn="base" hangingPunct="0">
              <a:spcBef>
                <a:spcPct val="20000"/>
              </a:spcBef>
              <a:spcAft>
                <a:spcPct val="0"/>
              </a:spcAft>
              <a:buChar char="»"/>
              <a:defRPr sz="2000">
                <a:solidFill>
                  <a:schemeClr val="tx1"/>
                </a:solidFill>
                <a:latin typeface="Arial" charset="0"/>
                <a:ea typeface="MS PGothic" charset="-128"/>
              </a:defRPr>
            </a:lvl9pPr>
          </a:lstStyle>
          <a:p>
            <a:pPr marL="457200" indent="-457200">
              <a:spcBef>
                <a:spcPts val="1000"/>
              </a:spcBef>
              <a:defRPr/>
            </a:pPr>
            <a:r>
              <a:rPr lang="en-US" altLang="zh-CN" sz="2800" dirty="0">
                <a:solidFill>
                  <a:srgbClr val="000000"/>
                </a:solidFill>
                <a:latin typeface="Arial" panose="020B0604020202020204" pitchFamily="34" charset="0"/>
                <a:ea typeface="Futura Medium" charset="0"/>
                <a:cs typeface="Arial" panose="020B0604020202020204" pitchFamily="34" charset="0"/>
              </a:rPr>
              <a:t>Introduce your project</a:t>
            </a:r>
          </a:p>
          <a:p>
            <a:pPr marL="1200150" lvl="1" indent="-457200">
              <a:spcBef>
                <a:spcPts val="1000"/>
              </a:spcBef>
              <a:defRPr/>
            </a:pPr>
            <a:r>
              <a:rPr lang="en-US" altLang="zh-CN" sz="2400" dirty="0">
                <a:solidFill>
                  <a:srgbClr val="000000"/>
                </a:solidFill>
                <a:latin typeface="Arial" panose="020B0604020202020204" pitchFamily="34" charset="0"/>
                <a:ea typeface="Futura Medium" charset="0"/>
                <a:cs typeface="Arial" panose="020B0604020202020204" pitchFamily="34" charset="0"/>
              </a:rPr>
              <a:t>Live demo  </a:t>
            </a:r>
          </a:p>
          <a:p>
            <a:pPr marL="1200150" lvl="1" indent="-457200">
              <a:spcBef>
                <a:spcPts val="1000"/>
              </a:spcBef>
              <a:defRPr/>
            </a:pPr>
            <a:r>
              <a:rPr lang="en-US" altLang="zh-CN" sz="2400" dirty="0">
                <a:solidFill>
                  <a:srgbClr val="000000"/>
                </a:solidFill>
                <a:latin typeface="Arial" panose="020B0604020202020204" pitchFamily="34" charset="0"/>
                <a:ea typeface="Futura Medium" charset="0"/>
                <a:cs typeface="Arial" panose="020B0604020202020204" pitchFamily="34" charset="0"/>
              </a:rPr>
              <a:t>core features</a:t>
            </a:r>
          </a:p>
          <a:p>
            <a:pPr marL="1200150" lvl="1" indent="-457200">
              <a:spcBef>
                <a:spcPts val="1000"/>
              </a:spcBef>
              <a:defRPr/>
            </a:pPr>
            <a:r>
              <a:rPr lang="en-US" altLang="zh-CN" sz="2400" dirty="0">
                <a:solidFill>
                  <a:srgbClr val="000000"/>
                </a:solidFill>
                <a:latin typeface="Arial" panose="020B0604020202020204" pitchFamily="34" charset="0"/>
                <a:ea typeface="Futura Medium" charset="0"/>
                <a:cs typeface="Arial" panose="020B0604020202020204" pitchFamily="34" charset="0"/>
              </a:rPr>
              <a:t>Techniques aspect</a:t>
            </a:r>
          </a:p>
          <a:p>
            <a:pPr marL="1200150" lvl="1" indent="-457200">
              <a:spcBef>
                <a:spcPts val="1000"/>
              </a:spcBef>
              <a:defRPr/>
            </a:pPr>
            <a:r>
              <a:rPr lang="en-US" altLang="zh-CN" sz="2400" dirty="0">
                <a:solidFill>
                  <a:srgbClr val="000000"/>
                </a:solidFill>
                <a:latin typeface="Arial" panose="020B0604020202020204" pitchFamily="34" charset="0"/>
                <a:ea typeface="Futura Medium" charset="0"/>
                <a:cs typeface="Arial" panose="020B0604020202020204" pitchFamily="34" charset="0"/>
              </a:rPr>
              <a:t>Lessons learnt from the project</a:t>
            </a:r>
          </a:p>
          <a:p>
            <a:pPr marL="1200150" lvl="1" indent="-457200">
              <a:spcBef>
                <a:spcPts val="1000"/>
              </a:spcBef>
              <a:defRPr/>
            </a:pPr>
            <a:r>
              <a:rPr lang="en-US" altLang="zh-CN" sz="2400" dirty="0">
                <a:solidFill>
                  <a:srgbClr val="000000"/>
                </a:solidFill>
                <a:latin typeface="Arial" panose="020B0604020202020204" pitchFamily="34" charset="0"/>
                <a:ea typeface="Futura Medium" charset="0"/>
                <a:cs typeface="Arial" panose="020B0604020202020204" pitchFamily="34" charset="0"/>
              </a:rPr>
              <a:t>…</a:t>
            </a:r>
            <a:endParaRPr lang="en-US" altLang="zh-CN" sz="2800" dirty="0">
              <a:solidFill>
                <a:srgbClr val="000000"/>
              </a:solidFill>
              <a:latin typeface="Arial" panose="020B0604020202020204" pitchFamily="34" charset="0"/>
              <a:ea typeface="Futura Medium" charset="0"/>
              <a:cs typeface="Arial" panose="020B0604020202020204" pitchFamily="34" charset="0"/>
            </a:endParaRPr>
          </a:p>
          <a:p>
            <a:pPr marL="457200" indent="-457200">
              <a:spcBef>
                <a:spcPts val="1000"/>
              </a:spcBef>
              <a:defRPr/>
            </a:pPr>
            <a:r>
              <a:rPr lang="en-US" altLang="zh-CN" sz="2800" dirty="0">
                <a:solidFill>
                  <a:srgbClr val="000000"/>
                </a:solidFill>
                <a:latin typeface="Arial" panose="020B0604020202020204" pitchFamily="34" charset="0"/>
                <a:ea typeface="Futura Medium" charset="0"/>
                <a:cs typeface="Arial" panose="020B0604020202020204" pitchFamily="34" charset="0"/>
              </a:rPr>
              <a:t>We will invite all other teams to evaluate</a:t>
            </a:r>
          </a:p>
          <a:p>
            <a:pPr lvl="1" indent="0">
              <a:spcBef>
                <a:spcPts val="1000"/>
              </a:spcBef>
              <a:buNone/>
              <a:defRPr/>
            </a:pPr>
            <a:endParaRPr lang="en-US" altLang="zh-CN" sz="2400" dirty="0">
              <a:solidFill>
                <a:srgbClr val="000000"/>
              </a:solidFill>
              <a:latin typeface="Arial" panose="020B0604020202020204" pitchFamily="34" charset="0"/>
              <a:ea typeface="Futura Medium" charset="0"/>
              <a:cs typeface="Arial" panose="020B0604020202020204" pitchFamily="34" charset="0"/>
            </a:endParaRPr>
          </a:p>
          <a:p>
            <a:pPr lvl="1" indent="0">
              <a:spcBef>
                <a:spcPts val="1000"/>
              </a:spcBef>
              <a:buFontTx/>
              <a:buNone/>
              <a:defRPr/>
            </a:pPr>
            <a:endParaRPr lang="en-US" altLang="zh-CN" sz="2400" dirty="0">
              <a:solidFill>
                <a:srgbClr val="000000"/>
              </a:solidFill>
              <a:latin typeface="Arial" panose="020B0604020202020204" pitchFamily="34" charset="0"/>
              <a:ea typeface="Futura Medium" charset="0"/>
              <a:cs typeface="Arial" panose="020B0604020202020204" pitchFamily="34" charset="0"/>
            </a:endParaRPr>
          </a:p>
        </p:txBody>
      </p:sp>
    </p:spTree>
    <p:extLst>
      <p:ext uri="{BB962C8B-B14F-4D97-AF65-F5344CB8AC3E}">
        <p14:creationId xmlns:p14="http://schemas.microsoft.com/office/powerpoint/2010/main" val="1775677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5780C02-AB7A-4EFE-A0C4-C71F07D0DD7D}"/>
              </a:ext>
            </a:extLst>
          </p:cNvPr>
          <p:cNvSpPr>
            <a:spLocks noGrp="1"/>
          </p:cNvSpPr>
          <p:nvPr>
            <p:ph type="body" idx="1"/>
          </p:nvPr>
        </p:nvSpPr>
        <p:spPr>
          <a:xfrm>
            <a:off x="457200" y="1600200"/>
            <a:ext cx="8229600" cy="5000625"/>
          </a:xfrm>
        </p:spPr>
        <p:txBody>
          <a:bodyPr/>
          <a:lstStyle/>
          <a:p>
            <a:pPr>
              <a:defRPr sz="2200"/>
            </a:pPr>
            <a:r>
              <a:rPr lang="en-US" sz="2400" dirty="0">
                <a:latin typeface="Calibri" panose="020F0502020204030204" pitchFamily="34" charset="0"/>
                <a:ea typeface="Trebuchet MS"/>
                <a:cs typeface="Calibri" panose="020F0502020204030204" pitchFamily="34" charset="0"/>
                <a:sym typeface="Trebuchet MS"/>
              </a:rPr>
              <a:t>Research into data mining and software engineering</a:t>
            </a:r>
          </a:p>
          <a:p>
            <a:pPr lvl="1">
              <a:defRPr sz="2200"/>
            </a:pPr>
            <a:r>
              <a:rPr lang="en-US" altLang="zh-CN" sz="2000" dirty="0">
                <a:latin typeface="Calibri" panose="020F0502020204030204" pitchFamily="34" charset="0"/>
                <a:ea typeface="Trebuchet MS"/>
                <a:cs typeface="Calibri" panose="020F0502020204030204" pitchFamily="34" charset="0"/>
                <a:sym typeface="Trebuchet MS"/>
              </a:rPr>
              <a:t>Machine learning for software engineering </a:t>
            </a:r>
            <a:r>
              <a:rPr lang="en-US" sz="2000" dirty="0">
                <a:latin typeface="Calibri" panose="020F0502020204030204" pitchFamily="34" charset="0"/>
                <a:ea typeface="Trebuchet MS"/>
                <a:cs typeface="Calibri" panose="020F0502020204030204" pitchFamily="34" charset="0"/>
                <a:sym typeface="Trebuchet MS"/>
              </a:rPr>
              <a:t>(e.g., API recommendation, code completion)</a:t>
            </a:r>
          </a:p>
          <a:p>
            <a:pPr lvl="1">
              <a:defRPr sz="2200"/>
            </a:pPr>
            <a:r>
              <a:rPr lang="en-US" sz="2000" dirty="0">
                <a:latin typeface="Calibri" panose="020F0502020204030204" pitchFamily="34" charset="0"/>
                <a:ea typeface="Trebuchet MS"/>
                <a:cs typeface="Calibri" panose="020F0502020204030204" pitchFamily="34" charset="0"/>
                <a:sym typeface="Trebuchet MS"/>
              </a:rPr>
              <a:t>data analytics on software artifacts (e.g., Stack Overflow, GitHub, AppStore)</a:t>
            </a:r>
          </a:p>
          <a:p>
            <a:pPr lvl="1">
              <a:defRPr sz="2200"/>
            </a:pPr>
            <a:r>
              <a:rPr lang="en-US" sz="2000" dirty="0">
                <a:latin typeface="Calibri" panose="020F0502020204030204" pitchFamily="34" charset="0"/>
                <a:ea typeface="Trebuchet MS"/>
                <a:cs typeface="Calibri" panose="020F0502020204030204" pitchFamily="34" charset="0"/>
                <a:sym typeface="Trebuchet MS"/>
              </a:rPr>
              <a:t>auto debugging (e.g., bug localization, fault localization)</a:t>
            </a:r>
          </a:p>
          <a:p>
            <a:pPr lvl="1">
              <a:defRPr sz="2200"/>
            </a:pPr>
            <a:r>
              <a:rPr lang="en-US" sz="2000" dirty="0">
                <a:latin typeface="Calibri" panose="020F0502020204030204" pitchFamily="34" charset="0"/>
                <a:ea typeface="Trebuchet MS"/>
                <a:cs typeface="Calibri" panose="020F0502020204030204" pitchFamily="34" charset="0"/>
                <a:sym typeface="Trebuchet MS"/>
              </a:rPr>
              <a:t>Software security</a:t>
            </a:r>
          </a:p>
          <a:p>
            <a:pPr>
              <a:defRPr sz="2200"/>
            </a:pPr>
            <a:r>
              <a:rPr lang="en-US" sz="2400" dirty="0">
                <a:latin typeface="Calibri" panose="020F0502020204030204" pitchFamily="34" charset="0"/>
                <a:ea typeface="Trebuchet MS"/>
                <a:cs typeface="Calibri" panose="020F0502020204030204" pitchFamily="34" charset="0"/>
                <a:sym typeface="Trebuchet MS"/>
              </a:rPr>
              <a:t>Contact</a:t>
            </a:r>
          </a:p>
          <a:p>
            <a:pPr lvl="1">
              <a:defRPr sz="2200"/>
            </a:pPr>
            <a:r>
              <a:rPr lang="en-US" sz="2000" dirty="0"/>
              <a:t>shaowei.wang@umanitoba.ca</a:t>
            </a:r>
          </a:p>
          <a:p>
            <a:pPr lvl="1">
              <a:defRPr sz="2200"/>
            </a:pPr>
            <a:r>
              <a:rPr lang="en-US" sz="2000" dirty="0"/>
              <a:t>https://sites.google.com/view/mambalab</a:t>
            </a:r>
          </a:p>
        </p:txBody>
      </p:sp>
      <p:sp>
        <p:nvSpPr>
          <p:cNvPr id="6147" name="Slide Number">
            <a:extLst>
              <a:ext uri="{FF2B5EF4-FFF2-40B4-BE49-F238E27FC236}">
                <a16:creationId xmlns:a16="http://schemas.microsoft.com/office/drawing/2014/main" id="{D0A6CF25-EFB9-42CC-86A6-0F9EBA0BC4C5}"/>
              </a:ext>
            </a:extLst>
          </p:cNvPr>
          <p:cNvSpPr>
            <a:spLocks noGrp="1" noChangeArrowheads="1"/>
          </p:cNvSpPr>
          <p:nvPr>
            <p:ph type="sldNum" sz="quarter" idx="12"/>
          </p:nvPr>
        </p:nvSpPr>
        <p:spPr>
          <a:xfrm>
            <a:off x="6553200" y="6403975"/>
            <a:ext cx="2133600" cy="269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rIns="45719" anchor="ctr">
            <a:spAutoFit/>
          </a:bodyPr>
          <a:lstStyle>
            <a:lvl1pPr defTabSz="457200">
              <a:spcBef>
                <a:spcPct val="20000"/>
              </a:spcBef>
              <a:buChar char="•"/>
              <a:defRPr sz="3200">
                <a:solidFill>
                  <a:schemeClr val="tx1"/>
                </a:solidFill>
                <a:latin typeface="Arial" panose="020B0604020202020204" pitchFamily="34" charset="0"/>
                <a:ea typeface="MS PGothic" panose="020B0600070205080204" pitchFamily="34" charset="-128"/>
              </a:defRPr>
            </a:lvl1pPr>
            <a:lvl2pPr indent="457200" defTabSz="457200">
              <a:spcBef>
                <a:spcPct val="20000"/>
              </a:spcBef>
              <a:buChar char="–"/>
              <a:defRPr sz="2800">
                <a:solidFill>
                  <a:schemeClr val="tx1"/>
                </a:solidFill>
                <a:latin typeface="Arial" panose="020B0604020202020204" pitchFamily="34" charset="0"/>
                <a:ea typeface="MS PGothic" panose="020B0600070205080204" pitchFamily="34" charset="-128"/>
              </a:defRPr>
            </a:lvl2pPr>
            <a:lvl3pPr indent="914400" defTabSz="457200">
              <a:spcBef>
                <a:spcPct val="20000"/>
              </a:spcBef>
              <a:buChar char="•"/>
              <a:defRPr sz="2400">
                <a:solidFill>
                  <a:schemeClr val="tx1"/>
                </a:solidFill>
                <a:latin typeface="Arial" panose="020B0604020202020204" pitchFamily="34" charset="0"/>
                <a:ea typeface="MS PGothic" panose="020B0600070205080204" pitchFamily="34" charset="-128"/>
              </a:defRPr>
            </a:lvl3pPr>
            <a:lvl4pPr indent="1371600" defTabSz="457200">
              <a:spcBef>
                <a:spcPct val="20000"/>
              </a:spcBef>
              <a:buChar char="–"/>
              <a:defRPr sz="2000">
                <a:solidFill>
                  <a:schemeClr val="tx1"/>
                </a:solidFill>
                <a:latin typeface="Arial" panose="020B0604020202020204" pitchFamily="34" charset="0"/>
                <a:ea typeface="MS PGothic" panose="020B0600070205080204" pitchFamily="34" charset="-128"/>
              </a:defRPr>
            </a:lvl4pPr>
            <a:lvl5pPr indent="1828800" defTabSz="4572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457200" indent="18288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914400" indent="18288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1371600" indent="18288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1828800" indent="18288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0" hangingPunct="0">
              <a:spcBef>
                <a:spcPct val="0"/>
              </a:spcBef>
              <a:buFontTx/>
              <a:buNone/>
            </a:pPr>
            <a:fld id="{65FA3C8A-09C4-42DE-AEEB-9C63630F50F0}" type="slidenum">
              <a:rPr lang="en-US" altLang="en-US" sz="1200" smtClean="0">
                <a:solidFill>
                  <a:srgbClr val="888888"/>
                </a:solidFill>
                <a:latin typeface="Calibri" panose="020F0502020204030204" pitchFamily="34" charset="0"/>
                <a:cs typeface="Calibri" panose="020F0502020204030204" pitchFamily="34" charset="0"/>
                <a:sym typeface="Calibri" panose="020F0502020204030204" pitchFamily="34" charset="0"/>
              </a:rPr>
              <a:pPr eaLnBrk="0" hangingPunct="0">
                <a:spcBef>
                  <a:spcPct val="0"/>
                </a:spcBef>
                <a:buFontTx/>
                <a:buNone/>
              </a:pPr>
              <a:t>2</a:t>
            </a:fld>
            <a:endParaRPr lang="en-US" altLang="en-US" sz="1200">
              <a:solidFill>
                <a:srgbClr val="888888"/>
              </a:solidFill>
              <a:latin typeface="Calibri" panose="020F0502020204030204" pitchFamily="34" charset="0"/>
              <a:cs typeface="Calibri" panose="020F0502020204030204" pitchFamily="34" charset="0"/>
              <a:sym typeface="Calibri" panose="020F0502020204030204" pitchFamily="34" charset="0"/>
            </a:endParaRPr>
          </a:p>
        </p:txBody>
      </p:sp>
      <p:sp>
        <p:nvSpPr>
          <p:cNvPr id="6" name="Title 1">
            <a:extLst>
              <a:ext uri="{FF2B5EF4-FFF2-40B4-BE49-F238E27FC236}">
                <a16:creationId xmlns:a16="http://schemas.microsoft.com/office/drawing/2014/main" id="{85E802A4-914A-4696-846E-797706B98652}"/>
              </a:ext>
            </a:extLst>
          </p:cNvPr>
          <p:cNvSpPr>
            <a:spLocks noGrp="1"/>
          </p:cNvSpPr>
          <p:nvPr>
            <p:ph type="title"/>
          </p:nvPr>
        </p:nvSpPr>
        <p:spPr>
          <a:xfrm>
            <a:off x="0" y="0"/>
            <a:ext cx="9144000" cy="1371600"/>
          </a:xfrm>
          <a:solidFill>
            <a:schemeClr val="tx1">
              <a:alpha val="65000"/>
            </a:schemeClr>
          </a:solidFill>
        </p:spPr>
        <p:txBody>
          <a:bodyPr lIns="360000" rtlCol="0">
            <a:normAutofit/>
          </a:bodyPr>
          <a:lstStyle/>
          <a:p>
            <a:pPr algn="l" eaLnBrk="1" hangingPunct="1">
              <a:lnSpc>
                <a:spcPct val="90000"/>
              </a:lnSpc>
              <a:defRPr/>
            </a:pPr>
            <a:r>
              <a:rPr lang="en-US" altLang="zh-CN" sz="4400" b="0" kern="1200" dirty="0">
                <a:solidFill>
                  <a:schemeClr val="bg1"/>
                </a:solidFill>
                <a:latin typeface="Arial" panose="020B0604020202020204" pitchFamily="34" charset="0"/>
                <a:ea typeface="+mj-ea"/>
                <a:cs typeface="Arial" panose="020B0604020202020204" pitchFamily="34" charset="0"/>
              </a:rPr>
              <a:t>About me (Shaowei Wang)</a:t>
            </a:r>
            <a:endParaRPr lang="en-US" sz="4400" b="0" kern="1200" dirty="0">
              <a:solidFill>
                <a:schemeClr val="bg1"/>
              </a:solidFill>
              <a:latin typeface="Arial" panose="020B0604020202020204" pitchFamily="34" charset="0"/>
              <a:ea typeface="+mj-ea"/>
              <a:cs typeface="Arial" panose="020B0604020202020204" pitchFamily="34"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2">
            <a:extLst>
              <a:ext uri="{FF2B5EF4-FFF2-40B4-BE49-F238E27FC236}">
                <a16:creationId xmlns:a16="http://schemas.microsoft.com/office/drawing/2014/main" id="{C3B501AA-F164-4625-A1A7-83C71FF995F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26A48B2F-E575-442B-8605-59E9FF5DF88D}" type="slidenum">
              <a:rPr lang="en-US" altLang="en-US" sz="1400" smtClean="0">
                <a:ea typeface="Futura Medium"/>
                <a:cs typeface="Arial" panose="020B0604020202020204" pitchFamily="34" charset="0"/>
              </a:rPr>
              <a:pPr>
                <a:spcBef>
                  <a:spcPct val="0"/>
                </a:spcBef>
                <a:buFontTx/>
                <a:buNone/>
              </a:pPr>
              <a:t>20</a:t>
            </a:fld>
            <a:endParaRPr lang="en-US" altLang="en-US" sz="1400">
              <a:ea typeface="Futura Medium"/>
              <a:cs typeface="Arial" panose="020B0604020202020204" pitchFamily="34" charset="0"/>
            </a:endParaRPr>
          </a:p>
        </p:txBody>
      </p:sp>
      <p:sp>
        <p:nvSpPr>
          <p:cNvPr id="9" name="Title 1">
            <a:extLst>
              <a:ext uri="{FF2B5EF4-FFF2-40B4-BE49-F238E27FC236}">
                <a16:creationId xmlns:a16="http://schemas.microsoft.com/office/drawing/2014/main" id="{EA71C58F-DEC7-4167-9836-1E35F1EA4AE7}"/>
              </a:ext>
            </a:extLst>
          </p:cNvPr>
          <p:cNvSpPr>
            <a:spLocks noGrp="1"/>
          </p:cNvSpPr>
          <p:nvPr>
            <p:ph type="title"/>
          </p:nvPr>
        </p:nvSpPr>
        <p:spPr>
          <a:xfrm>
            <a:off x="0" y="0"/>
            <a:ext cx="9144000" cy="1447800"/>
          </a:xfrm>
          <a:solidFill>
            <a:schemeClr val="tx1">
              <a:alpha val="65000"/>
            </a:schemeClr>
          </a:solidFill>
        </p:spPr>
        <p:txBody>
          <a:bodyPr lIns="360000" rtlCol="0">
            <a:normAutofit/>
          </a:bodyPr>
          <a:lstStyle/>
          <a:p>
            <a:pPr algn="l" eaLnBrk="1" hangingPunct="1">
              <a:lnSpc>
                <a:spcPct val="90000"/>
              </a:lnSpc>
              <a:defRPr/>
            </a:pPr>
            <a:r>
              <a:rPr lang="en-US" altLang="zh-CN" sz="4400" b="0" kern="1200" dirty="0">
                <a:solidFill>
                  <a:schemeClr val="bg1"/>
                </a:solidFill>
                <a:latin typeface="Arial" panose="020B0604020202020204" pitchFamily="34" charset="0"/>
                <a:ea typeface="Futura Medium" charset="0"/>
                <a:cs typeface="Arial" panose="020B0604020202020204" pitchFamily="34" charset="0"/>
              </a:rPr>
              <a:t>Final</a:t>
            </a:r>
            <a:r>
              <a:rPr lang="zh-CN" altLang="en-US" sz="4400" b="0" kern="1200" dirty="0">
                <a:solidFill>
                  <a:schemeClr val="bg1"/>
                </a:solidFill>
                <a:latin typeface="Arial" panose="020B0604020202020204" pitchFamily="34" charset="0"/>
                <a:ea typeface="Futura Medium" charset="0"/>
                <a:cs typeface="Arial" panose="020B0604020202020204" pitchFamily="34" charset="0"/>
              </a:rPr>
              <a:t> </a:t>
            </a:r>
            <a:r>
              <a:rPr lang="en-US" altLang="zh-CN" sz="4400" b="0" kern="1200" dirty="0">
                <a:solidFill>
                  <a:schemeClr val="bg1"/>
                </a:solidFill>
                <a:latin typeface="Arial" panose="020B0604020202020204" pitchFamily="34" charset="0"/>
                <a:ea typeface="Futura Medium" charset="0"/>
                <a:cs typeface="Arial" panose="020B0604020202020204" pitchFamily="34" charset="0"/>
              </a:rPr>
              <a:t>deliverable</a:t>
            </a:r>
            <a:endParaRPr lang="en-US" sz="4400" b="0" kern="1200" dirty="0">
              <a:solidFill>
                <a:schemeClr val="bg1"/>
              </a:solidFill>
              <a:latin typeface="Arial" panose="020B0604020202020204" pitchFamily="34" charset="0"/>
              <a:ea typeface="Futura Medium" charset="0"/>
              <a:cs typeface="Arial" panose="020B0604020202020204" pitchFamily="34" charset="0"/>
            </a:endParaRPr>
          </a:p>
        </p:txBody>
      </p:sp>
      <p:sp>
        <p:nvSpPr>
          <p:cNvPr id="52227" name="Rectangle 1">
            <a:extLst>
              <a:ext uri="{FF2B5EF4-FFF2-40B4-BE49-F238E27FC236}">
                <a16:creationId xmlns:a16="http://schemas.microsoft.com/office/drawing/2014/main" id="{58214E30-97C2-4A00-BD4C-6A0444F2E60E}"/>
              </a:ext>
            </a:extLst>
          </p:cNvPr>
          <p:cNvSpPr>
            <a:spLocks noChangeArrowheads="1"/>
          </p:cNvSpPr>
          <p:nvPr/>
        </p:nvSpPr>
        <p:spPr bwMode="auto">
          <a:xfrm>
            <a:off x="228600" y="1426590"/>
            <a:ext cx="8686800" cy="5201424"/>
          </a:xfrm>
          <a:prstGeom prst="rect">
            <a:avLst/>
          </a:prstGeom>
          <a:noFill/>
          <a:ln>
            <a:noFill/>
          </a:ln>
        </p:spPr>
        <p:txBody>
          <a:bodyPr>
            <a:spAutoFit/>
          </a:bodyPr>
          <a:lstStyle>
            <a:lvl1pPr>
              <a:spcBef>
                <a:spcPct val="20000"/>
              </a:spcBef>
              <a:buChar char="•"/>
              <a:defRPr sz="3200">
                <a:solidFill>
                  <a:schemeClr val="tx1"/>
                </a:solidFill>
                <a:latin typeface="Arial" charset="0"/>
                <a:ea typeface="MS PGothic" charset="-128"/>
              </a:defRPr>
            </a:lvl1pPr>
            <a:lvl2pPr marL="742950" indent="-285750">
              <a:spcBef>
                <a:spcPct val="20000"/>
              </a:spcBef>
              <a:buChar char="–"/>
              <a:defRPr sz="2800">
                <a:solidFill>
                  <a:schemeClr val="tx1"/>
                </a:solidFill>
                <a:latin typeface="Arial" charset="0"/>
                <a:ea typeface="MS PGothic" charset="-128"/>
              </a:defRPr>
            </a:lvl2pPr>
            <a:lvl3pPr marL="1143000" indent="-228600">
              <a:spcBef>
                <a:spcPct val="20000"/>
              </a:spcBef>
              <a:buChar char="•"/>
              <a:defRPr sz="2400">
                <a:solidFill>
                  <a:schemeClr val="tx1"/>
                </a:solidFill>
                <a:latin typeface="Arial" charset="0"/>
                <a:ea typeface="MS PGothic" charset="-128"/>
              </a:defRPr>
            </a:lvl3pPr>
            <a:lvl4pPr marL="1600200" indent="-228600">
              <a:spcBef>
                <a:spcPct val="20000"/>
              </a:spcBef>
              <a:buChar char="–"/>
              <a:defRPr sz="2000">
                <a:solidFill>
                  <a:schemeClr val="tx1"/>
                </a:solidFill>
                <a:latin typeface="Arial" charset="0"/>
                <a:ea typeface="MS PGothic" charset="-128"/>
              </a:defRPr>
            </a:lvl4pPr>
            <a:lvl5pPr marL="2057400" indent="-228600">
              <a:spcBef>
                <a:spcPct val="20000"/>
              </a:spcBef>
              <a:buChar char="»"/>
              <a:defRPr sz="2000">
                <a:solidFill>
                  <a:schemeClr val="tx1"/>
                </a:solidFill>
                <a:latin typeface="Arial" charset="0"/>
                <a:ea typeface="MS PGothic" charset="-128"/>
              </a:defRPr>
            </a:lvl5pPr>
            <a:lvl6pPr marL="2514600" indent="-228600" eaLnBrk="0" fontAlgn="base" hangingPunct="0">
              <a:spcBef>
                <a:spcPct val="20000"/>
              </a:spcBef>
              <a:spcAft>
                <a:spcPct val="0"/>
              </a:spcAft>
              <a:buChar char="»"/>
              <a:defRPr sz="2000">
                <a:solidFill>
                  <a:schemeClr val="tx1"/>
                </a:solidFill>
                <a:latin typeface="Arial" charset="0"/>
                <a:ea typeface="MS PGothic" charset="-128"/>
              </a:defRPr>
            </a:lvl6pPr>
            <a:lvl7pPr marL="2971800" indent="-228600" eaLnBrk="0" fontAlgn="base" hangingPunct="0">
              <a:spcBef>
                <a:spcPct val="20000"/>
              </a:spcBef>
              <a:spcAft>
                <a:spcPct val="0"/>
              </a:spcAft>
              <a:buChar char="»"/>
              <a:defRPr sz="2000">
                <a:solidFill>
                  <a:schemeClr val="tx1"/>
                </a:solidFill>
                <a:latin typeface="Arial" charset="0"/>
                <a:ea typeface="MS PGothic" charset="-128"/>
              </a:defRPr>
            </a:lvl7pPr>
            <a:lvl8pPr marL="3429000" indent="-228600" eaLnBrk="0" fontAlgn="base" hangingPunct="0">
              <a:spcBef>
                <a:spcPct val="20000"/>
              </a:spcBef>
              <a:spcAft>
                <a:spcPct val="0"/>
              </a:spcAft>
              <a:buChar char="»"/>
              <a:defRPr sz="2000">
                <a:solidFill>
                  <a:schemeClr val="tx1"/>
                </a:solidFill>
                <a:latin typeface="Arial" charset="0"/>
                <a:ea typeface="MS PGothic" charset="-128"/>
              </a:defRPr>
            </a:lvl8pPr>
            <a:lvl9pPr marL="3886200" indent="-228600" eaLnBrk="0" fontAlgn="base" hangingPunct="0">
              <a:spcBef>
                <a:spcPct val="20000"/>
              </a:spcBef>
              <a:spcAft>
                <a:spcPct val="0"/>
              </a:spcAft>
              <a:buChar char="»"/>
              <a:defRPr sz="2000">
                <a:solidFill>
                  <a:schemeClr val="tx1"/>
                </a:solidFill>
                <a:latin typeface="Arial" charset="0"/>
                <a:ea typeface="MS PGothic" charset="-128"/>
              </a:defRPr>
            </a:lvl9pPr>
          </a:lstStyle>
          <a:p>
            <a:pPr>
              <a:spcBef>
                <a:spcPct val="0"/>
              </a:spcBef>
              <a:buFontTx/>
              <a:buNone/>
              <a:defRPr/>
            </a:pPr>
            <a:r>
              <a:rPr lang="en-US" altLang="zh-CN" sz="2400" b="1" dirty="0">
                <a:solidFill>
                  <a:srgbClr val="000000"/>
                </a:solidFill>
                <a:latin typeface="Arial" panose="020B0604020202020204" pitchFamily="34" charset="0"/>
                <a:ea typeface="Futura Medium" charset="0"/>
                <a:cs typeface="Arial" panose="020B0604020202020204" pitchFamily="34" charset="0"/>
              </a:rPr>
              <a:t>Documentation</a:t>
            </a:r>
            <a:r>
              <a:rPr lang="en-US" altLang="zh-CN" sz="2400" dirty="0">
                <a:solidFill>
                  <a:srgbClr val="000000"/>
                </a:solidFill>
                <a:latin typeface="Arial" panose="020B0604020202020204" pitchFamily="34" charset="0"/>
                <a:ea typeface="Futura Medium" charset="0"/>
                <a:cs typeface="Arial" panose="020B0604020202020204" pitchFamily="34" charset="0"/>
              </a:rPr>
              <a:t>:</a:t>
            </a:r>
          </a:p>
          <a:p>
            <a:pPr marL="457200" indent="-457200">
              <a:spcBef>
                <a:spcPct val="0"/>
              </a:spcBef>
              <a:defRPr/>
            </a:pPr>
            <a:r>
              <a:rPr lang="en-US" altLang="zh-CN" sz="2400" dirty="0">
                <a:solidFill>
                  <a:srgbClr val="000000"/>
                </a:solidFill>
                <a:latin typeface="Arial" panose="020B0604020202020204" pitchFamily="34" charset="0"/>
                <a:ea typeface="Futura Medium" charset="0"/>
                <a:cs typeface="Arial" panose="020B0604020202020204" pitchFamily="34" charset="0"/>
              </a:rPr>
              <a:t>Requirements specification (user stories)</a:t>
            </a:r>
          </a:p>
          <a:p>
            <a:pPr marL="457200" indent="-457200">
              <a:spcBef>
                <a:spcPct val="0"/>
              </a:spcBef>
              <a:defRPr/>
            </a:pPr>
            <a:r>
              <a:rPr lang="en-US" altLang="zh-CN" sz="2400" dirty="0">
                <a:solidFill>
                  <a:srgbClr val="000000"/>
                </a:solidFill>
                <a:latin typeface="Arial" panose="020B0604020202020204" pitchFamily="34" charset="0"/>
                <a:ea typeface="Futura Medium" charset="0"/>
                <a:cs typeface="Arial" panose="020B0604020202020204" pitchFamily="34" charset="0"/>
              </a:rPr>
              <a:t>Design (e.g., class diagram)</a:t>
            </a:r>
          </a:p>
          <a:p>
            <a:pPr marL="457200" indent="-457200">
              <a:spcBef>
                <a:spcPct val="0"/>
              </a:spcBef>
              <a:defRPr/>
            </a:pPr>
            <a:r>
              <a:rPr lang="en-US" altLang="zh-CN" sz="2400" dirty="0">
                <a:solidFill>
                  <a:srgbClr val="000000"/>
                </a:solidFill>
                <a:latin typeface="Arial" panose="020B0604020202020204" pitchFamily="34" charset="0"/>
                <a:ea typeface="Futura Medium" charset="0"/>
                <a:cs typeface="Arial" panose="020B0604020202020204" pitchFamily="34" charset="0"/>
              </a:rPr>
              <a:t>User manual</a:t>
            </a:r>
          </a:p>
          <a:p>
            <a:pPr marL="457200" indent="-457200">
              <a:spcBef>
                <a:spcPct val="0"/>
              </a:spcBef>
              <a:defRPr/>
            </a:pPr>
            <a:r>
              <a:rPr lang="en-US" altLang="zh-CN" sz="2400" dirty="0">
                <a:solidFill>
                  <a:srgbClr val="000000"/>
                </a:solidFill>
                <a:latin typeface="Arial" panose="020B0604020202020204" pitchFamily="34" charset="0"/>
                <a:ea typeface="Futura Medium" charset="0"/>
                <a:cs typeface="Arial" panose="020B0604020202020204" pitchFamily="34" charset="0"/>
              </a:rPr>
              <a:t>Testing report</a:t>
            </a:r>
          </a:p>
          <a:p>
            <a:pPr marL="457200" indent="-457200">
              <a:spcBef>
                <a:spcPct val="0"/>
              </a:spcBef>
              <a:defRPr/>
            </a:pPr>
            <a:r>
              <a:rPr lang="en-US" altLang="zh-CN" sz="2400" dirty="0">
                <a:solidFill>
                  <a:srgbClr val="000000"/>
                </a:solidFill>
                <a:latin typeface="Arial" panose="020B0604020202020204" pitchFamily="34" charset="0"/>
                <a:ea typeface="Futura Medium" charset="0"/>
                <a:cs typeface="Arial" panose="020B0604020202020204" pitchFamily="34" charset="0"/>
              </a:rPr>
              <a:t>Security scanning report</a:t>
            </a:r>
          </a:p>
          <a:p>
            <a:pPr marL="457200" indent="-457200">
              <a:spcBef>
                <a:spcPct val="0"/>
              </a:spcBef>
              <a:defRPr/>
            </a:pPr>
            <a:r>
              <a:rPr lang="en-US" altLang="zh-CN" sz="2400" dirty="0">
                <a:solidFill>
                  <a:srgbClr val="000000"/>
                </a:solidFill>
                <a:latin typeface="Arial" panose="020B0604020202020204" pitchFamily="34" charset="0"/>
                <a:ea typeface="Futura Medium" charset="0"/>
                <a:cs typeface="Arial" panose="020B0604020202020204" pitchFamily="34" charset="0"/>
              </a:rPr>
              <a:t>…</a:t>
            </a:r>
          </a:p>
          <a:p>
            <a:pPr>
              <a:spcBef>
                <a:spcPct val="0"/>
              </a:spcBef>
              <a:buFontTx/>
              <a:buNone/>
              <a:defRPr/>
            </a:pPr>
            <a:r>
              <a:rPr lang="en-US" altLang="zh-CN" sz="2400" b="1" dirty="0">
                <a:solidFill>
                  <a:srgbClr val="000000"/>
                </a:solidFill>
                <a:latin typeface="Arial" panose="020B0604020202020204" pitchFamily="34" charset="0"/>
                <a:ea typeface="Futura Medium" charset="0"/>
                <a:cs typeface="Arial" panose="020B0604020202020204" pitchFamily="34" charset="0"/>
              </a:rPr>
              <a:t>Source</a:t>
            </a:r>
            <a:r>
              <a:rPr lang="zh-CN" altLang="en-US" sz="2400" b="1" dirty="0">
                <a:solidFill>
                  <a:srgbClr val="000000"/>
                </a:solidFill>
                <a:latin typeface="Arial" panose="020B0604020202020204" pitchFamily="34" charset="0"/>
                <a:ea typeface="Futura Medium" charset="0"/>
                <a:cs typeface="Arial" panose="020B0604020202020204" pitchFamily="34" charset="0"/>
              </a:rPr>
              <a:t> </a:t>
            </a:r>
            <a:r>
              <a:rPr lang="en-US" altLang="zh-CN" sz="2400" b="1" dirty="0">
                <a:solidFill>
                  <a:srgbClr val="000000"/>
                </a:solidFill>
                <a:latin typeface="Arial" panose="020B0604020202020204" pitchFamily="34" charset="0"/>
                <a:ea typeface="Futura Medium" charset="0"/>
                <a:cs typeface="Arial" panose="020B0604020202020204" pitchFamily="34" charset="0"/>
              </a:rPr>
              <a:t>code</a:t>
            </a:r>
            <a:r>
              <a:rPr lang="en-US" altLang="zh-CN" sz="2400" dirty="0">
                <a:solidFill>
                  <a:srgbClr val="000000"/>
                </a:solidFill>
                <a:latin typeface="Arial" panose="020B0604020202020204" pitchFamily="34" charset="0"/>
                <a:ea typeface="Futura Medium" charset="0"/>
                <a:cs typeface="Arial" panose="020B0604020202020204" pitchFamily="34" charset="0"/>
              </a:rPr>
              <a:t>:</a:t>
            </a:r>
          </a:p>
          <a:p>
            <a:pPr marL="457200" indent="-457200">
              <a:spcBef>
                <a:spcPct val="0"/>
              </a:spcBef>
              <a:defRPr/>
            </a:pPr>
            <a:r>
              <a:rPr lang="en-US" altLang="zh-CN" sz="2400" dirty="0">
                <a:solidFill>
                  <a:srgbClr val="000000"/>
                </a:solidFill>
                <a:latin typeface="Arial" panose="020B0604020202020204" pitchFamily="34" charset="0"/>
                <a:ea typeface="Futura Medium" charset="0"/>
                <a:cs typeface="Arial" panose="020B0604020202020204" pitchFamily="34" charset="0"/>
              </a:rPr>
              <a:t>Product code</a:t>
            </a:r>
          </a:p>
          <a:p>
            <a:pPr marL="457200" indent="-457200">
              <a:spcBef>
                <a:spcPct val="0"/>
              </a:spcBef>
              <a:defRPr/>
            </a:pPr>
            <a:r>
              <a:rPr lang="en-US" altLang="zh-CN" sz="2400" dirty="0">
                <a:solidFill>
                  <a:srgbClr val="000000"/>
                </a:solidFill>
                <a:latin typeface="Arial" panose="020B0604020202020204" pitchFamily="34" charset="0"/>
                <a:ea typeface="Futura Medium" charset="0"/>
                <a:cs typeface="Arial" panose="020B0604020202020204" pitchFamily="34" charset="0"/>
              </a:rPr>
              <a:t>Test cases</a:t>
            </a:r>
          </a:p>
          <a:p>
            <a:pPr marL="457200" indent="-457200">
              <a:spcBef>
                <a:spcPct val="0"/>
              </a:spcBef>
              <a:defRPr/>
            </a:pPr>
            <a:r>
              <a:rPr lang="en-US" altLang="zh-CN" sz="2400" dirty="0">
                <a:solidFill>
                  <a:srgbClr val="000000"/>
                </a:solidFill>
                <a:latin typeface="Arial" panose="020B0604020202020204" pitchFamily="34" charset="0"/>
                <a:ea typeface="Futura Medium" charset="0"/>
                <a:cs typeface="Arial" panose="020B0604020202020204" pitchFamily="34" charset="0"/>
              </a:rPr>
              <a:t>CI/CD scripts</a:t>
            </a:r>
          </a:p>
          <a:p>
            <a:pPr marL="457200" indent="-457200">
              <a:spcBef>
                <a:spcPct val="0"/>
              </a:spcBef>
              <a:defRPr/>
            </a:pPr>
            <a:r>
              <a:rPr lang="en-US" altLang="zh-CN" sz="2400" dirty="0">
                <a:solidFill>
                  <a:srgbClr val="000000"/>
                </a:solidFill>
                <a:latin typeface="Arial" panose="020B0604020202020204" pitchFamily="34" charset="0"/>
                <a:ea typeface="Futura Medium" charset="0"/>
                <a:cs typeface="Arial" panose="020B0604020202020204" pitchFamily="34" charset="0"/>
              </a:rPr>
              <a:t>Docker image</a:t>
            </a:r>
          </a:p>
          <a:p>
            <a:pPr marL="457200" indent="-457200">
              <a:spcBef>
                <a:spcPct val="0"/>
              </a:spcBef>
              <a:defRPr/>
            </a:pPr>
            <a:r>
              <a:rPr lang="en-US" altLang="zh-CN" sz="2400" dirty="0">
                <a:solidFill>
                  <a:srgbClr val="000000"/>
                </a:solidFill>
                <a:latin typeface="Arial" panose="020B0604020202020204" pitchFamily="34" charset="0"/>
                <a:ea typeface="Futura Medium" charset="0"/>
                <a:cs typeface="Arial" panose="020B0604020202020204" pitchFamily="34" charset="0"/>
              </a:rPr>
              <a:t>…</a:t>
            </a:r>
          </a:p>
          <a:p>
            <a:pPr>
              <a:spcBef>
                <a:spcPct val="0"/>
              </a:spcBef>
              <a:buFontTx/>
              <a:buNone/>
              <a:defRPr/>
            </a:pPr>
            <a:r>
              <a:rPr lang="en-US" altLang="zh-CN" sz="2000" dirty="0">
                <a:solidFill>
                  <a:srgbClr val="000000"/>
                </a:solidFill>
                <a:latin typeface="Arial" panose="020B0604020202020204" pitchFamily="34" charset="0"/>
                <a:ea typeface="Futura Medium" charset="0"/>
                <a:cs typeface="Arial" panose="020B0604020202020204" pitchFamily="34" charset="0"/>
              </a:rPr>
              <a:t>*Found more in release template (</a:t>
            </a:r>
            <a:r>
              <a:rPr lang="en-US" altLang="zh-CN" sz="2000" dirty="0" err="1">
                <a:solidFill>
                  <a:srgbClr val="000000"/>
                </a:solidFill>
                <a:latin typeface="Arial" panose="020B0604020202020204" pitchFamily="34" charset="0"/>
                <a:ea typeface="Futura Medium" charset="0"/>
                <a:cs typeface="Arial" panose="020B0604020202020204" pitchFamily="34" charset="0"/>
              </a:rPr>
              <a:t>UMLearn</a:t>
            </a:r>
            <a:r>
              <a:rPr lang="en-US" altLang="zh-CN" sz="2000" dirty="0">
                <a:solidFill>
                  <a:srgbClr val="000000"/>
                </a:solidFill>
                <a:latin typeface="Arial" panose="020B0604020202020204" pitchFamily="34" charset="0"/>
                <a:ea typeface="Futura Medium" charset="0"/>
                <a:cs typeface="Arial" panose="020B0604020202020204" pitchFamily="34" charset="0"/>
              </a:rPr>
              <a:t> -&gt; Content -&gt; Course project)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C55553-7F3D-4DAE-B49F-90B56F91806C}"/>
              </a:ext>
            </a:extLst>
          </p:cNvPr>
          <p:cNvSpPr txBox="1">
            <a:spLocks/>
          </p:cNvSpPr>
          <p:nvPr/>
        </p:nvSpPr>
        <p:spPr bwMode="auto">
          <a:xfrm>
            <a:off x="-24353" y="0"/>
            <a:ext cx="9144000" cy="1447800"/>
          </a:xfrm>
          <a:prstGeom prst="rect">
            <a:avLst/>
          </a:prstGeom>
          <a:solidFill>
            <a:schemeClr val="tx1">
              <a:alpha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0000" tIns="45720" rIns="91440" bIns="45720" numCol="1" rtlCol="0" anchor="ctr" anchorCtr="0" compatLnSpc="1">
            <a:prstTxWarp prst="textNoShape">
              <a:avLst/>
            </a:prstTxWarp>
            <a:normAutofit/>
          </a:bodyPr>
          <a:lstStyle>
            <a:lvl1pPr algn="ctr" rtl="0" eaLnBrk="0" fontAlgn="base" hangingPunct="0">
              <a:spcBef>
                <a:spcPct val="0"/>
              </a:spcBef>
              <a:spcAft>
                <a:spcPct val="0"/>
              </a:spcAft>
              <a:defRPr sz="2400" b="1">
                <a:solidFill>
                  <a:schemeClr val="tx2"/>
                </a:solidFill>
                <a:latin typeface="Arial" panose="020B0604020202020204" pitchFamily="34" charset="0"/>
                <a:ea typeface="MS PGothic" panose="020B0600070205080204" pitchFamily="34" charset="-128"/>
                <a:cs typeface="Arial" panose="020B0604020202020204" pitchFamily="34" charset="0"/>
              </a:defRPr>
            </a:lvl1pPr>
            <a:lvl2pPr algn="ctr" rtl="0" eaLnBrk="0" fontAlgn="base" hangingPunct="0">
              <a:spcBef>
                <a:spcPct val="0"/>
              </a:spcBef>
              <a:spcAft>
                <a:spcPct val="0"/>
              </a:spcAft>
              <a:defRPr sz="2400" b="1">
                <a:solidFill>
                  <a:schemeClr val="tx2"/>
                </a:solidFill>
                <a:latin typeface="a_Futurica" pitchFamily="34" charset="-52"/>
                <a:ea typeface="MS PGothic" panose="020B0600070205080204" pitchFamily="34" charset="-128"/>
                <a:cs typeface="MS PGothic" charset="0"/>
              </a:defRPr>
            </a:lvl2pPr>
            <a:lvl3pPr algn="ctr" rtl="0" eaLnBrk="0" fontAlgn="base" hangingPunct="0">
              <a:spcBef>
                <a:spcPct val="0"/>
              </a:spcBef>
              <a:spcAft>
                <a:spcPct val="0"/>
              </a:spcAft>
              <a:defRPr sz="2400" b="1">
                <a:solidFill>
                  <a:schemeClr val="tx2"/>
                </a:solidFill>
                <a:latin typeface="a_Futurica" pitchFamily="34" charset="-52"/>
                <a:ea typeface="MS PGothic" panose="020B0600070205080204" pitchFamily="34" charset="-128"/>
                <a:cs typeface="MS PGothic" charset="0"/>
              </a:defRPr>
            </a:lvl3pPr>
            <a:lvl4pPr algn="ctr" rtl="0" eaLnBrk="0" fontAlgn="base" hangingPunct="0">
              <a:spcBef>
                <a:spcPct val="0"/>
              </a:spcBef>
              <a:spcAft>
                <a:spcPct val="0"/>
              </a:spcAft>
              <a:defRPr sz="2400" b="1">
                <a:solidFill>
                  <a:schemeClr val="tx2"/>
                </a:solidFill>
                <a:latin typeface="a_Futurica" pitchFamily="34" charset="-52"/>
                <a:ea typeface="MS PGothic" panose="020B0600070205080204" pitchFamily="34" charset="-128"/>
                <a:cs typeface="MS PGothic" charset="0"/>
              </a:defRPr>
            </a:lvl4pPr>
            <a:lvl5pPr algn="ctr" rtl="0" eaLnBrk="0" fontAlgn="base" hangingPunct="0">
              <a:spcBef>
                <a:spcPct val="0"/>
              </a:spcBef>
              <a:spcAft>
                <a:spcPct val="0"/>
              </a:spcAft>
              <a:defRPr sz="2400" b="1">
                <a:solidFill>
                  <a:schemeClr val="tx2"/>
                </a:solidFill>
                <a:latin typeface="a_Futurica" pitchFamily="34" charset="-52"/>
                <a:ea typeface="MS PGothic" panose="020B0600070205080204" pitchFamily="34" charset="-128"/>
                <a:cs typeface="MS PGothic" charset="0"/>
              </a:defRPr>
            </a:lvl5pPr>
            <a:lvl6pPr marL="457200" algn="ctr" rtl="0" fontAlgn="base">
              <a:spcBef>
                <a:spcPct val="0"/>
              </a:spcBef>
              <a:spcAft>
                <a:spcPct val="0"/>
              </a:spcAft>
              <a:defRPr sz="2400" b="1">
                <a:solidFill>
                  <a:schemeClr val="tx2"/>
                </a:solidFill>
                <a:latin typeface="a_Futurica" pitchFamily="34" charset="-52"/>
              </a:defRPr>
            </a:lvl6pPr>
            <a:lvl7pPr marL="914400" algn="ctr" rtl="0" fontAlgn="base">
              <a:spcBef>
                <a:spcPct val="0"/>
              </a:spcBef>
              <a:spcAft>
                <a:spcPct val="0"/>
              </a:spcAft>
              <a:defRPr sz="2400" b="1">
                <a:solidFill>
                  <a:schemeClr val="tx2"/>
                </a:solidFill>
                <a:latin typeface="a_Futurica" pitchFamily="34" charset="-52"/>
              </a:defRPr>
            </a:lvl7pPr>
            <a:lvl8pPr marL="1371600" algn="ctr" rtl="0" fontAlgn="base">
              <a:spcBef>
                <a:spcPct val="0"/>
              </a:spcBef>
              <a:spcAft>
                <a:spcPct val="0"/>
              </a:spcAft>
              <a:defRPr sz="2400" b="1">
                <a:solidFill>
                  <a:schemeClr val="tx2"/>
                </a:solidFill>
                <a:latin typeface="a_Futurica" pitchFamily="34" charset="-52"/>
              </a:defRPr>
            </a:lvl8pPr>
            <a:lvl9pPr marL="1828800" algn="ctr" rtl="0" fontAlgn="base">
              <a:spcBef>
                <a:spcPct val="0"/>
              </a:spcBef>
              <a:spcAft>
                <a:spcPct val="0"/>
              </a:spcAft>
              <a:defRPr sz="2400" b="1">
                <a:solidFill>
                  <a:schemeClr val="tx2"/>
                </a:solidFill>
                <a:latin typeface="a_Futurica" pitchFamily="34" charset="-52"/>
              </a:defRPr>
            </a:lvl9pPr>
          </a:lstStyle>
          <a:p>
            <a:pPr algn="l" eaLnBrk="1" hangingPunct="1">
              <a:lnSpc>
                <a:spcPct val="90000"/>
              </a:lnSpc>
              <a:defRPr/>
            </a:pPr>
            <a:r>
              <a:rPr lang="en-US" sz="4400" b="0" kern="1200" dirty="0">
                <a:solidFill>
                  <a:schemeClr val="bg1"/>
                </a:solidFill>
                <a:ea typeface="Futura Medium" charset="0"/>
              </a:rPr>
              <a:t>Peer evaluation</a:t>
            </a:r>
          </a:p>
        </p:txBody>
      </p:sp>
      <p:sp>
        <p:nvSpPr>
          <p:cNvPr id="5" name="TextBox 4">
            <a:extLst>
              <a:ext uri="{FF2B5EF4-FFF2-40B4-BE49-F238E27FC236}">
                <a16:creationId xmlns:a16="http://schemas.microsoft.com/office/drawing/2014/main" id="{D713471D-755E-46EB-A210-949B59502604}"/>
              </a:ext>
            </a:extLst>
          </p:cNvPr>
          <p:cNvSpPr txBox="1"/>
          <p:nvPr/>
        </p:nvSpPr>
        <p:spPr>
          <a:xfrm>
            <a:off x="-24353" y="1905000"/>
            <a:ext cx="8558754" cy="5081840"/>
          </a:xfrm>
          <a:prstGeom prst="rect">
            <a:avLst/>
          </a:prstGeom>
          <a:noFill/>
        </p:spPr>
        <p:txBody>
          <a:bodyPr wrap="square">
            <a:spAutoFit/>
          </a:bodyPr>
          <a:lstStyle/>
          <a:p>
            <a:pPr marL="914400" lvl="1" indent="-457200" algn="just">
              <a:lnSpc>
                <a:spcPct val="107000"/>
              </a:lnSpc>
              <a:spcBef>
                <a:spcPts val="0"/>
              </a:spcBef>
              <a:spcAft>
                <a:spcPts val="800"/>
              </a:spcAft>
              <a:buFont typeface="Wingdings" panose="05000000000000000000" pitchFamily="2" charset="2"/>
              <a:buChar char="Ø"/>
              <a:tabLst>
                <a:tab pos="457200" algn="l"/>
              </a:tabLst>
            </a:pPr>
            <a:r>
              <a:rPr lang="en-US" sz="2800" b="0" i="0" dirty="0">
                <a:solidFill>
                  <a:srgbClr val="000000"/>
                </a:solidFill>
                <a:effectLst/>
                <a:latin typeface="Times New Roman" panose="02020603050405020304" pitchFamily="18" charset="0"/>
              </a:rPr>
              <a:t>Your </a:t>
            </a:r>
            <a:r>
              <a:rPr lang="en-US" sz="2800" b="0" i="1" dirty="0">
                <a:solidFill>
                  <a:srgbClr val="000000"/>
                </a:solidFill>
                <a:effectLst/>
                <a:latin typeface="Times New Roman" panose="02020603050405020304" pitchFamily="18" charset="0"/>
              </a:rPr>
              <a:t>individual</a:t>
            </a:r>
            <a:r>
              <a:rPr lang="en-US" sz="2800" b="0" i="0" dirty="0">
                <a:solidFill>
                  <a:srgbClr val="000000"/>
                </a:solidFill>
                <a:effectLst/>
                <a:latin typeface="Times New Roman" panose="02020603050405020304" pitchFamily="18" charset="0"/>
              </a:rPr>
              <a:t> project mark will be assigned by starting with project mark and then weighting it based on your contribution to the work of the team as reported by your fellow team members.</a:t>
            </a:r>
            <a:endParaRPr lang="en-US" sz="2800" dirty="0">
              <a:solidFill>
                <a:srgbClr val="000000"/>
              </a:solidFill>
              <a:latin typeface="TimesNewRomanPSMT"/>
              <a:ea typeface="宋体" panose="02010600030101010101" pitchFamily="2" charset="-122"/>
              <a:cs typeface="Times New Roman" panose="02020603050405020304" pitchFamily="18" charset="0"/>
            </a:endParaRPr>
          </a:p>
          <a:p>
            <a:pPr marL="914400" lvl="1" indent="-457200" algn="just">
              <a:lnSpc>
                <a:spcPct val="107000"/>
              </a:lnSpc>
              <a:spcBef>
                <a:spcPts val="0"/>
              </a:spcBef>
              <a:spcAft>
                <a:spcPts val="800"/>
              </a:spcAft>
              <a:buFont typeface="Wingdings" panose="05000000000000000000" pitchFamily="2" charset="2"/>
              <a:buChar char="Ø"/>
              <a:tabLst>
                <a:tab pos="457200" algn="l"/>
              </a:tabLst>
            </a:pPr>
            <a:endParaRPr lang="en-US" sz="2800" dirty="0">
              <a:solidFill>
                <a:srgbClr val="000000"/>
              </a:solidFill>
              <a:latin typeface="TimesNewRomanPSMT"/>
              <a:ea typeface="宋体" panose="02010600030101010101" pitchFamily="2" charset="-122"/>
              <a:cs typeface="Times New Roman" panose="02020603050405020304" pitchFamily="18" charset="0"/>
            </a:endParaRPr>
          </a:p>
          <a:p>
            <a:pPr marL="914400" lvl="1" indent="-457200" algn="just">
              <a:lnSpc>
                <a:spcPct val="107000"/>
              </a:lnSpc>
              <a:spcBef>
                <a:spcPts val="0"/>
              </a:spcBef>
              <a:spcAft>
                <a:spcPts val="800"/>
              </a:spcAft>
              <a:buFont typeface="Wingdings" panose="05000000000000000000" pitchFamily="2" charset="2"/>
              <a:buChar char="Ø"/>
              <a:tabLst>
                <a:tab pos="457200" algn="l"/>
              </a:tabLst>
            </a:pPr>
            <a:r>
              <a:rPr lang="en-US" sz="2800" dirty="0">
                <a:solidFill>
                  <a:srgbClr val="000000"/>
                </a:solidFill>
                <a:latin typeface="TimesNewRomanPSMT"/>
                <a:ea typeface="宋体" panose="02010600030101010101" pitchFamily="2" charset="-122"/>
                <a:cs typeface="Times New Roman" panose="02020603050405020304" pitchFamily="18" charset="0"/>
              </a:rPr>
              <a:t>The contribution from team members M1 to M4 are 30%,30%,20%,20%, the project mark is 50. The final project grade for M1 to M4 are 50*30/25 = 60, 60,  50*20/25 = 40, 40 </a:t>
            </a:r>
          </a:p>
          <a:p>
            <a:pPr marL="914400" lvl="1" indent="-457200" algn="just">
              <a:lnSpc>
                <a:spcPct val="107000"/>
              </a:lnSpc>
              <a:spcBef>
                <a:spcPts val="0"/>
              </a:spcBef>
              <a:spcAft>
                <a:spcPts val="800"/>
              </a:spcAft>
              <a:buFont typeface="Wingdings" panose="05000000000000000000" pitchFamily="2" charset="2"/>
              <a:buChar char="Ø"/>
              <a:tabLst>
                <a:tab pos="457200" algn="l"/>
              </a:tabLst>
            </a:pPr>
            <a:endParaRPr lang="en-US" sz="2800" dirty="0">
              <a:solidFill>
                <a:srgbClr val="000000"/>
              </a:solidFill>
              <a:effectLst/>
              <a:latin typeface="TimesNewRomanPSMT"/>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15689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2">
            <a:extLst>
              <a:ext uri="{FF2B5EF4-FFF2-40B4-BE49-F238E27FC236}">
                <a16:creationId xmlns:a16="http://schemas.microsoft.com/office/drawing/2014/main" id="{79B27C2A-4F82-4BCC-B913-2A49315E0D6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8C17BB38-6110-475E-A079-54BF9FC0F2E5}" type="slidenum">
              <a:rPr lang="en-US" altLang="en-US" sz="1400" smtClean="0">
                <a:ea typeface="Futura Medium"/>
                <a:cs typeface="Arial" panose="020B0604020202020204" pitchFamily="34" charset="0"/>
              </a:rPr>
              <a:pPr>
                <a:spcBef>
                  <a:spcPct val="0"/>
                </a:spcBef>
                <a:buFontTx/>
                <a:buNone/>
              </a:pPr>
              <a:t>22</a:t>
            </a:fld>
            <a:endParaRPr lang="en-US" altLang="en-US" sz="1400">
              <a:ea typeface="Futura Medium"/>
              <a:cs typeface="Arial" panose="020B0604020202020204" pitchFamily="34" charset="0"/>
            </a:endParaRPr>
          </a:p>
        </p:txBody>
      </p:sp>
      <p:sp>
        <p:nvSpPr>
          <p:cNvPr id="9" name="Title 1">
            <a:extLst>
              <a:ext uri="{FF2B5EF4-FFF2-40B4-BE49-F238E27FC236}">
                <a16:creationId xmlns:a16="http://schemas.microsoft.com/office/drawing/2014/main" id="{3FFC18BF-E677-4ADE-BD67-A0B99FF8D3FB}"/>
              </a:ext>
            </a:extLst>
          </p:cNvPr>
          <p:cNvSpPr>
            <a:spLocks noGrp="1"/>
          </p:cNvSpPr>
          <p:nvPr>
            <p:ph type="title"/>
          </p:nvPr>
        </p:nvSpPr>
        <p:spPr>
          <a:xfrm>
            <a:off x="0" y="0"/>
            <a:ext cx="9144000" cy="1447800"/>
          </a:xfrm>
          <a:solidFill>
            <a:schemeClr val="tx1">
              <a:alpha val="65000"/>
            </a:schemeClr>
          </a:solidFill>
        </p:spPr>
        <p:txBody>
          <a:bodyPr lIns="360000" rtlCol="0">
            <a:normAutofit/>
          </a:bodyPr>
          <a:lstStyle/>
          <a:p>
            <a:pPr algn="l" eaLnBrk="1" hangingPunct="1">
              <a:lnSpc>
                <a:spcPct val="90000"/>
              </a:lnSpc>
              <a:defRPr/>
            </a:pPr>
            <a:r>
              <a:rPr lang="en-US" altLang="zh-CN" sz="4400" b="0" kern="1200" dirty="0">
                <a:solidFill>
                  <a:schemeClr val="bg1"/>
                </a:solidFill>
                <a:latin typeface="Arial" panose="020B0604020202020204" pitchFamily="34" charset="0"/>
                <a:ea typeface="Futura Medium" charset="0"/>
                <a:cs typeface="Arial" panose="020B0604020202020204" pitchFamily="34" charset="0"/>
              </a:rPr>
              <a:t>Using</a:t>
            </a:r>
            <a:r>
              <a:rPr lang="zh-CN" altLang="en-US" sz="4400" b="0" kern="1200" dirty="0">
                <a:solidFill>
                  <a:schemeClr val="bg1"/>
                </a:solidFill>
                <a:latin typeface="Arial" panose="020B0604020202020204" pitchFamily="34" charset="0"/>
                <a:ea typeface="Futura Medium" charset="0"/>
                <a:cs typeface="Arial" panose="020B0604020202020204" pitchFamily="34" charset="0"/>
              </a:rPr>
              <a:t> </a:t>
            </a:r>
            <a:r>
              <a:rPr lang="en-US" altLang="zh-CN" sz="4400" b="0" kern="1200" dirty="0">
                <a:solidFill>
                  <a:schemeClr val="bg1"/>
                </a:solidFill>
                <a:latin typeface="Arial" panose="020B0604020202020204" pitchFamily="34" charset="0"/>
                <a:ea typeface="Futura Medium" charset="0"/>
                <a:cs typeface="Arial" panose="020B0604020202020204" pitchFamily="34" charset="0"/>
              </a:rPr>
              <a:t>GitHub</a:t>
            </a:r>
            <a:endParaRPr lang="en-US" sz="4400" b="0" kern="1200" dirty="0">
              <a:solidFill>
                <a:schemeClr val="bg1"/>
              </a:solidFill>
              <a:latin typeface="Arial" panose="020B0604020202020204" pitchFamily="34" charset="0"/>
              <a:ea typeface="Futura Medium" charset="0"/>
              <a:cs typeface="Arial" panose="020B0604020202020204" pitchFamily="34" charset="0"/>
            </a:endParaRPr>
          </a:p>
        </p:txBody>
      </p:sp>
      <p:sp>
        <p:nvSpPr>
          <p:cNvPr id="33796" name="Rectangle 1">
            <a:extLst>
              <a:ext uri="{FF2B5EF4-FFF2-40B4-BE49-F238E27FC236}">
                <a16:creationId xmlns:a16="http://schemas.microsoft.com/office/drawing/2014/main" id="{0B5D07D6-2956-4E23-A56B-18D2F161B6AE}"/>
              </a:ext>
            </a:extLst>
          </p:cNvPr>
          <p:cNvSpPr>
            <a:spLocks noChangeArrowheads="1"/>
          </p:cNvSpPr>
          <p:nvPr/>
        </p:nvSpPr>
        <p:spPr bwMode="auto">
          <a:xfrm>
            <a:off x="228600" y="1600200"/>
            <a:ext cx="8686800" cy="45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MS PGothic" panose="020B0600070205080204" pitchFamily="34" charset="-128"/>
              </a:defRPr>
            </a:lvl1pPr>
            <a:lvl2pPr marL="1257300" indent="-5143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ts val="1000"/>
              </a:spcBef>
            </a:pPr>
            <a:r>
              <a:rPr lang="en-US" altLang="zh-CN" sz="2400" dirty="0">
                <a:ea typeface="Futura Medium"/>
                <a:cs typeface="Arial" panose="020B0604020202020204" pitchFamily="34" charset="0"/>
              </a:rPr>
              <a:t>Manage everything</a:t>
            </a:r>
            <a:r>
              <a:rPr lang="zh-CN" altLang="en-US" sz="2400" dirty="0">
                <a:ea typeface="Futura Medium"/>
                <a:cs typeface="Arial" panose="020B0604020202020204" pitchFamily="34" charset="0"/>
              </a:rPr>
              <a:t> </a:t>
            </a:r>
            <a:r>
              <a:rPr lang="en-US" altLang="zh-CN" sz="2400" dirty="0">
                <a:ea typeface="Futura Medium"/>
                <a:cs typeface="Arial" panose="020B0604020202020204" pitchFamily="34" charset="0"/>
              </a:rPr>
              <a:t>on</a:t>
            </a:r>
            <a:r>
              <a:rPr lang="zh-CN" altLang="en-US" sz="2400" dirty="0">
                <a:ea typeface="Futura Medium"/>
                <a:cs typeface="Arial" panose="020B0604020202020204" pitchFamily="34" charset="0"/>
              </a:rPr>
              <a:t> </a:t>
            </a:r>
            <a:r>
              <a:rPr lang="en-US" altLang="zh-CN" sz="2400" dirty="0">
                <a:ea typeface="Futura Medium"/>
                <a:cs typeface="Arial" panose="020B0604020202020204" pitchFamily="34" charset="0"/>
              </a:rPr>
              <a:t>GitHub.</a:t>
            </a:r>
            <a:endParaRPr lang="en-US" altLang="zh-CN" sz="2400" dirty="0">
              <a:solidFill>
                <a:srgbClr val="000000"/>
              </a:solidFill>
              <a:ea typeface="Futura Medium"/>
              <a:cs typeface="Arial" panose="020B0604020202020204" pitchFamily="34" charset="0"/>
            </a:endParaRPr>
          </a:p>
          <a:p>
            <a:pPr>
              <a:spcBef>
                <a:spcPts val="1000"/>
              </a:spcBef>
            </a:pPr>
            <a:r>
              <a:rPr lang="en-US" altLang="zh-CN" sz="2400" dirty="0">
                <a:solidFill>
                  <a:srgbClr val="000000"/>
                </a:solidFill>
                <a:ea typeface="Futura Medium"/>
                <a:cs typeface="Arial" panose="020B0604020202020204" pitchFamily="34" charset="0"/>
              </a:rPr>
              <a:t>Other than the code and necessary docs, all</a:t>
            </a:r>
            <a:r>
              <a:rPr lang="zh-CN" altLang="en-US" sz="2400" dirty="0">
                <a:solidFill>
                  <a:srgbClr val="000000"/>
                </a:solidFill>
                <a:ea typeface="Futura Medium"/>
                <a:cs typeface="Arial" panose="020B0604020202020204" pitchFamily="34" charset="0"/>
              </a:rPr>
              <a:t> </a:t>
            </a:r>
            <a:r>
              <a:rPr lang="en-US" altLang="zh-CN" sz="2400" dirty="0">
                <a:solidFill>
                  <a:srgbClr val="000000"/>
                </a:solidFill>
                <a:ea typeface="Futura Medium"/>
                <a:cs typeface="Arial" panose="020B0604020202020204" pitchFamily="34" charset="0"/>
              </a:rPr>
              <a:t>the</a:t>
            </a:r>
            <a:r>
              <a:rPr lang="zh-CN" altLang="en-US" sz="2400" dirty="0">
                <a:solidFill>
                  <a:srgbClr val="000000"/>
                </a:solidFill>
                <a:ea typeface="Futura Medium"/>
                <a:cs typeface="Arial" panose="020B0604020202020204" pitchFamily="34" charset="0"/>
              </a:rPr>
              <a:t> </a:t>
            </a:r>
            <a:r>
              <a:rPr lang="en-US" altLang="zh-CN" sz="2400" dirty="0">
                <a:solidFill>
                  <a:srgbClr val="000000"/>
                </a:solidFill>
                <a:ea typeface="Futura Medium"/>
                <a:cs typeface="Arial" panose="020B0604020202020204" pitchFamily="34" charset="0"/>
              </a:rPr>
              <a:t>discussion or meeting minutes need</a:t>
            </a:r>
            <a:r>
              <a:rPr lang="zh-CN" altLang="en-US" sz="2400" dirty="0">
                <a:solidFill>
                  <a:srgbClr val="000000"/>
                </a:solidFill>
                <a:ea typeface="Futura Medium"/>
                <a:cs typeface="Arial" panose="020B0604020202020204" pitchFamily="34" charset="0"/>
              </a:rPr>
              <a:t> </a:t>
            </a:r>
            <a:r>
              <a:rPr lang="en-US" altLang="zh-CN" sz="2400" dirty="0">
                <a:solidFill>
                  <a:srgbClr val="000000"/>
                </a:solidFill>
                <a:ea typeface="Futura Medium"/>
                <a:cs typeface="Arial" panose="020B0604020202020204" pitchFamily="34" charset="0"/>
              </a:rPr>
              <a:t>to</a:t>
            </a:r>
            <a:r>
              <a:rPr lang="zh-CN" altLang="en-US" sz="2400" dirty="0">
                <a:solidFill>
                  <a:srgbClr val="000000"/>
                </a:solidFill>
                <a:ea typeface="Futura Medium"/>
                <a:cs typeface="Arial" panose="020B0604020202020204" pitchFamily="34" charset="0"/>
              </a:rPr>
              <a:t> </a:t>
            </a:r>
            <a:r>
              <a:rPr lang="en-US" altLang="zh-CN" sz="2400" dirty="0">
                <a:solidFill>
                  <a:srgbClr val="000000"/>
                </a:solidFill>
                <a:ea typeface="Futura Medium"/>
                <a:cs typeface="Arial" panose="020B0604020202020204" pitchFamily="34" charset="0"/>
              </a:rPr>
              <a:t>be</a:t>
            </a:r>
            <a:r>
              <a:rPr lang="zh-CN" altLang="en-US" sz="2400" dirty="0">
                <a:solidFill>
                  <a:srgbClr val="000000"/>
                </a:solidFill>
                <a:ea typeface="Futura Medium"/>
                <a:cs typeface="Arial" panose="020B0604020202020204" pitchFamily="34" charset="0"/>
              </a:rPr>
              <a:t> </a:t>
            </a:r>
            <a:r>
              <a:rPr lang="en-US" altLang="zh-CN" sz="2400" dirty="0">
                <a:solidFill>
                  <a:srgbClr val="000000"/>
                </a:solidFill>
                <a:ea typeface="Futura Medium"/>
                <a:cs typeface="Arial" panose="020B0604020202020204" pitchFamily="34" charset="0"/>
              </a:rPr>
              <a:t>recorded</a:t>
            </a:r>
            <a:r>
              <a:rPr lang="zh-CN" altLang="en-US" sz="2400" dirty="0">
                <a:solidFill>
                  <a:srgbClr val="000000"/>
                </a:solidFill>
                <a:ea typeface="Futura Medium"/>
                <a:cs typeface="Arial" panose="020B0604020202020204" pitchFamily="34" charset="0"/>
              </a:rPr>
              <a:t> </a:t>
            </a:r>
            <a:r>
              <a:rPr lang="en-US" altLang="zh-CN" sz="2400" dirty="0">
                <a:solidFill>
                  <a:srgbClr val="000000"/>
                </a:solidFill>
                <a:ea typeface="Futura Medium"/>
                <a:cs typeface="Arial" panose="020B0604020202020204" pitchFamily="34" charset="0"/>
              </a:rPr>
              <a:t>on</a:t>
            </a:r>
            <a:r>
              <a:rPr lang="zh-CN" altLang="en-US" sz="2400" dirty="0">
                <a:solidFill>
                  <a:srgbClr val="000000"/>
                </a:solidFill>
                <a:ea typeface="Futura Medium"/>
                <a:cs typeface="Arial" panose="020B0604020202020204" pitchFamily="34" charset="0"/>
              </a:rPr>
              <a:t> </a:t>
            </a:r>
            <a:r>
              <a:rPr lang="en-US" altLang="zh-CN" sz="2400" dirty="0">
                <a:solidFill>
                  <a:srgbClr val="000000"/>
                </a:solidFill>
                <a:ea typeface="Futura Medium"/>
                <a:cs typeface="Arial" panose="020B0604020202020204" pitchFamily="34" charset="0"/>
              </a:rPr>
              <a:t>GitHub.</a:t>
            </a:r>
            <a:r>
              <a:rPr lang="zh-CN" altLang="en-US" sz="2400" dirty="0">
                <a:solidFill>
                  <a:srgbClr val="000000"/>
                </a:solidFill>
                <a:ea typeface="Futura Medium"/>
                <a:cs typeface="Arial" panose="020B0604020202020204" pitchFamily="34" charset="0"/>
              </a:rPr>
              <a:t> </a:t>
            </a:r>
            <a:endParaRPr lang="en-US" altLang="zh-CN" sz="2400" dirty="0">
              <a:solidFill>
                <a:srgbClr val="000000"/>
              </a:solidFill>
              <a:ea typeface="Futura Medium"/>
              <a:cs typeface="Arial" panose="020B0604020202020204" pitchFamily="34" charset="0"/>
            </a:endParaRPr>
          </a:p>
          <a:p>
            <a:pPr lvl="1">
              <a:spcBef>
                <a:spcPts val="1000"/>
              </a:spcBef>
            </a:pPr>
            <a:r>
              <a:rPr lang="en-US" altLang="zh-CN" sz="2400" dirty="0">
                <a:solidFill>
                  <a:srgbClr val="000000"/>
                </a:solidFill>
                <a:ea typeface="Futura Medium"/>
                <a:cs typeface="Arial" panose="020B0604020202020204" pitchFamily="34" charset="0"/>
              </a:rPr>
              <a:t>Discussion</a:t>
            </a:r>
            <a:r>
              <a:rPr lang="zh-CN" altLang="en-US" sz="2400" dirty="0">
                <a:solidFill>
                  <a:srgbClr val="000000"/>
                </a:solidFill>
                <a:ea typeface="Futura Medium"/>
                <a:cs typeface="Arial" panose="020B0604020202020204" pitchFamily="34" charset="0"/>
              </a:rPr>
              <a:t> </a:t>
            </a:r>
            <a:r>
              <a:rPr lang="en-US" altLang="zh-CN" sz="2400" dirty="0">
                <a:solidFill>
                  <a:srgbClr val="000000"/>
                </a:solidFill>
                <a:ea typeface="Futura Medium"/>
                <a:cs typeface="Arial" panose="020B0604020202020204" pitchFamily="34" charset="0"/>
              </a:rPr>
              <a:t>offline</a:t>
            </a:r>
            <a:r>
              <a:rPr lang="zh-CN" altLang="en-US" sz="2400" dirty="0">
                <a:solidFill>
                  <a:srgbClr val="000000"/>
                </a:solidFill>
                <a:ea typeface="Futura Medium"/>
                <a:cs typeface="Arial" panose="020B0604020202020204" pitchFamily="34" charset="0"/>
              </a:rPr>
              <a:t> </a:t>
            </a:r>
            <a:r>
              <a:rPr lang="en-US" altLang="zh-CN" sz="2400" dirty="0">
                <a:solidFill>
                  <a:srgbClr val="000000"/>
                </a:solidFill>
                <a:ea typeface="Futura Medium"/>
                <a:cs typeface="Arial" panose="020B0604020202020204" pitchFamily="34" charset="0"/>
              </a:rPr>
              <a:t>or</a:t>
            </a:r>
            <a:r>
              <a:rPr lang="zh-CN" altLang="en-US" sz="2400" dirty="0">
                <a:solidFill>
                  <a:srgbClr val="000000"/>
                </a:solidFill>
                <a:ea typeface="Futura Medium"/>
                <a:cs typeface="Arial" panose="020B0604020202020204" pitchFamily="34" charset="0"/>
              </a:rPr>
              <a:t> </a:t>
            </a:r>
            <a:r>
              <a:rPr lang="en-US" altLang="zh-CN" sz="2400" dirty="0">
                <a:solidFill>
                  <a:srgbClr val="000000"/>
                </a:solidFill>
                <a:ea typeface="Futura Medium"/>
                <a:cs typeface="Arial" panose="020B0604020202020204" pitchFamily="34" charset="0"/>
              </a:rPr>
              <a:t>on</a:t>
            </a:r>
            <a:r>
              <a:rPr lang="zh-CN" altLang="en-US" sz="2400" dirty="0">
                <a:solidFill>
                  <a:srgbClr val="000000"/>
                </a:solidFill>
                <a:ea typeface="Futura Medium"/>
                <a:cs typeface="Arial" panose="020B0604020202020204" pitchFamily="34" charset="0"/>
              </a:rPr>
              <a:t> </a:t>
            </a:r>
            <a:r>
              <a:rPr lang="en-US" altLang="zh-CN" sz="2400" dirty="0">
                <a:solidFill>
                  <a:srgbClr val="000000"/>
                </a:solidFill>
                <a:ea typeface="Futura Medium"/>
                <a:cs typeface="Arial" panose="020B0604020202020204" pitchFamily="34" charset="0"/>
              </a:rPr>
              <a:t>other</a:t>
            </a:r>
            <a:r>
              <a:rPr lang="zh-CN" altLang="en-US" sz="2400" dirty="0">
                <a:solidFill>
                  <a:srgbClr val="000000"/>
                </a:solidFill>
                <a:ea typeface="Futura Medium"/>
                <a:cs typeface="Arial" panose="020B0604020202020204" pitchFamily="34" charset="0"/>
              </a:rPr>
              <a:t> </a:t>
            </a:r>
            <a:r>
              <a:rPr lang="en-US" altLang="zh-CN" sz="2400" dirty="0">
                <a:solidFill>
                  <a:srgbClr val="000000"/>
                </a:solidFill>
                <a:ea typeface="Futura Medium"/>
                <a:cs typeface="Arial" panose="020B0604020202020204" pitchFamily="34" charset="0"/>
              </a:rPr>
              <a:t>platform</a:t>
            </a:r>
            <a:r>
              <a:rPr lang="zh-CN" altLang="en-US" sz="2400" dirty="0">
                <a:solidFill>
                  <a:srgbClr val="000000"/>
                </a:solidFill>
                <a:ea typeface="Futura Medium"/>
                <a:cs typeface="Arial" panose="020B0604020202020204" pitchFamily="34" charset="0"/>
              </a:rPr>
              <a:t> </a:t>
            </a:r>
            <a:r>
              <a:rPr lang="en-US" altLang="zh-CN" sz="2400" dirty="0">
                <a:solidFill>
                  <a:srgbClr val="000000"/>
                </a:solidFill>
                <a:ea typeface="Futura Medium"/>
                <a:cs typeface="Arial" panose="020B0604020202020204" pitchFamily="34" charset="0"/>
              </a:rPr>
              <a:t>needs</a:t>
            </a:r>
            <a:r>
              <a:rPr lang="zh-CN" altLang="en-US" sz="2400" dirty="0">
                <a:solidFill>
                  <a:srgbClr val="000000"/>
                </a:solidFill>
                <a:ea typeface="Futura Medium"/>
                <a:cs typeface="Arial" panose="020B0604020202020204" pitchFamily="34" charset="0"/>
              </a:rPr>
              <a:t> </a:t>
            </a:r>
            <a:r>
              <a:rPr lang="en-US" altLang="zh-CN" sz="2400" dirty="0">
                <a:solidFill>
                  <a:srgbClr val="000000"/>
                </a:solidFill>
                <a:ea typeface="Futura Medium"/>
                <a:cs typeface="Arial" panose="020B0604020202020204" pitchFamily="34" charset="0"/>
              </a:rPr>
              <a:t>to</a:t>
            </a:r>
            <a:r>
              <a:rPr lang="zh-CN" altLang="en-US" sz="2400" dirty="0">
                <a:solidFill>
                  <a:srgbClr val="000000"/>
                </a:solidFill>
                <a:ea typeface="Futura Medium"/>
                <a:cs typeface="Arial" panose="020B0604020202020204" pitchFamily="34" charset="0"/>
              </a:rPr>
              <a:t> </a:t>
            </a:r>
            <a:r>
              <a:rPr lang="en-US" altLang="zh-CN" sz="2400" dirty="0">
                <a:solidFill>
                  <a:srgbClr val="000000"/>
                </a:solidFill>
                <a:ea typeface="Futura Medium"/>
                <a:cs typeface="Arial" panose="020B0604020202020204" pitchFamily="34" charset="0"/>
              </a:rPr>
              <a:t>be</a:t>
            </a:r>
            <a:r>
              <a:rPr lang="zh-CN" altLang="en-US" sz="2400" dirty="0">
                <a:solidFill>
                  <a:srgbClr val="000000"/>
                </a:solidFill>
                <a:ea typeface="Futura Medium"/>
                <a:cs typeface="Arial" panose="020B0604020202020204" pitchFamily="34" charset="0"/>
              </a:rPr>
              <a:t> </a:t>
            </a:r>
            <a:r>
              <a:rPr lang="en-US" altLang="zh-CN" sz="2400" dirty="0">
                <a:solidFill>
                  <a:srgbClr val="000000"/>
                </a:solidFill>
                <a:ea typeface="Futura Medium"/>
                <a:cs typeface="Arial" panose="020B0604020202020204" pitchFamily="34" charset="0"/>
              </a:rPr>
              <a:t>documented</a:t>
            </a:r>
            <a:r>
              <a:rPr lang="zh-CN" altLang="en-US" sz="2400" dirty="0">
                <a:solidFill>
                  <a:srgbClr val="000000"/>
                </a:solidFill>
                <a:ea typeface="Futura Medium"/>
                <a:cs typeface="Arial" panose="020B0604020202020204" pitchFamily="34" charset="0"/>
              </a:rPr>
              <a:t> </a:t>
            </a:r>
            <a:r>
              <a:rPr lang="en-US" altLang="zh-CN" sz="2400" dirty="0">
                <a:solidFill>
                  <a:srgbClr val="000000"/>
                </a:solidFill>
                <a:ea typeface="Futura Medium"/>
                <a:cs typeface="Arial" panose="020B0604020202020204" pitchFamily="34" charset="0"/>
              </a:rPr>
              <a:t>on</a:t>
            </a:r>
            <a:r>
              <a:rPr lang="zh-CN" altLang="en-US" sz="2400" dirty="0">
                <a:solidFill>
                  <a:srgbClr val="000000"/>
                </a:solidFill>
                <a:ea typeface="Futura Medium"/>
                <a:cs typeface="Arial" panose="020B0604020202020204" pitchFamily="34" charset="0"/>
              </a:rPr>
              <a:t> </a:t>
            </a:r>
            <a:r>
              <a:rPr lang="en-US" altLang="zh-CN" sz="2400" dirty="0">
                <a:solidFill>
                  <a:srgbClr val="000000"/>
                </a:solidFill>
                <a:ea typeface="Futura Medium"/>
                <a:cs typeface="Arial" panose="020B0604020202020204" pitchFamily="34" charset="0"/>
              </a:rPr>
              <a:t>GitHub.</a:t>
            </a:r>
          </a:p>
          <a:p>
            <a:pPr>
              <a:spcBef>
                <a:spcPts val="1000"/>
              </a:spcBef>
            </a:pPr>
            <a:r>
              <a:rPr lang="en-US" altLang="zh-CN" sz="2400" dirty="0">
                <a:solidFill>
                  <a:srgbClr val="000000"/>
                </a:solidFill>
                <a:ea typeface="Futura Medium"/>
                <a:cs typeface="Arial" panose="020B0604020202020204" pitchFamily="34" charset="0"/>
              </a:rPr>
              <a:t>Code</a:t>
            </a:r>
            <a:r>
              <a:rPr lang="zh-CN" altLang="en-US" sz="2400" dirty="0">
                <a:solidFill>
                  <a:srgbClr val="000000"/>
                </a:solidFill>
                <a:ea typeface="Futura Medium"/>
                <a:cs typeface="Arial" panose="020B0604020202020204" pitchFamily="34" charset="0"/>
              </a:rPr>
              <a:t> </a:t>
            </a:r>
            <a:r>
              <a:rPr lang="en-US" altLang="zh-CN" sz="2400" dirty="0">
                <a:solidFill>
                  <a:srgbClr val="000000"/>
                </a:solidFill>
                <a:ea typeface="Futura Medium"/>
                <a:cs typeface="Arial" panose="020B0604020202020204" pitchFamily="34" charset="0"/>
              </a:rPr>
              <a:t>review</a:t>
            </a:r>
            <a:r>
              <a:rPr lang="zh-CN" altLang="en-US" sz="2400" dirty="0">
                <a:solidFill>
                  <a:srgbClr val="000000"/>
                </a:solidFill>
                <a:ea typeface="Futura Medium"/>
                <a:cs typeface="Arial" panose="020B0604020202020204" pitchFamily="34" charset="0"/>
              </a:rPr>
              <a:t> </a:t>
            </a:r>
            <a:r>
              <a:rPr lang="en-US" altLang="zh-CN" sz="2400" dirty="0">
                <a:solidFill>
                  <a:srgbClr val="000000"/>
                </a:solidFill>
                <a:ea typeface="Futura Medium"/>
                <a:cs typeface="Arial" panose="020B0604020202020204" pitchFamily="34" charset="0"/>
              </a:rPr>
              <a:t>is needed.</a:t>
            </a:r>
          </a:p>
          <a:p>
            <a:pPr lvl="1">
              <a:spcBef>
                <a:spcPts val="1000"/>
              </a:spcBef>
            </a:pPr>
            <a:r>
              <a:rPr lang="en-US" altLang="zh-CN" sz="2000" dirty="0">
                <a:solidFill>
                  <a:srgbClr val="000000"/>
                </a:solidFill>
                <a:ea typeface="Futura Medium"/>
                <a:cs typeface="Arial" panose="020B0604020202020204" pitchFamily="34" charset="0"/>
              </a:rPr>
              <a:t>Someone else in your team need to read your code before committing after passing test cases.</a:t>
            </a:r>
            <a:endParaRPr lang="en-US" altLang="zh-CN" sz="2400" dirty="0">
              <a:solidFill>
                <a:srgbClr val="000000"/>
              </a:solidFill>
              <a:ea typeface="Futura Medium"/>
              <a:cs typeface="Arial" panose="020B0604020202020204" pitchFamily="34" charset="0"/>
            </a:endParaRPr>
          </a:p>
          <a:p>
            <a:pPr>
              <a:spcBef>
                <a:spcPts val="1000"/>
              </a:spcBef>
            </a:pPr>
            <a:r>
              <a:rPr lang="en-US" altLang="zh-CN" sz="2400" dirty="0">
                <a:solidFill>
                  <a:srgbClr val="000000"/>
                </a:solidFill>
                <a:ea typeface="Futura Medium"/>
                <a:cs typeface="Arial" panose="020B0604020202020204" pitchFamily="34" charset="0"/>
              </a:rPr>
              <a:t>Everything</a:t>
            </a:r>
            <a:r>
              <a:rPr lang="zh-CN" altLang="en-US" sz="2400" dirty="0">
                <a:solidFill>
                  <a:srgbClr val="000000"/>
                </a:solidFill>
                <a:ea typeface="Futura Medium"/>
                <a:cs typeface="Arial" panose="020B0604020202020204" pitchFamily="34" charset="0"/>
              </a:rPr>
              <a:t> </a:t>
            </a:r>
            <a:r>
              <a:rPr lang="en-US" altLang="zh-CN" sz="2400" dirty="0">
                <a:solidFill>
                  <a:srgbClr val="000000"/>
                </a:solidFill>
                <a:ea typeface="Futura Medium"/>
                <a:cs typeface="Arial" panose="020B0604020202020204" pitchFamily="34" charset="0"/>
              </a:rPr>
              <a:t>needs</a:t>
            </a:r>
            <a:r>
              <a:rPr lang="zh-CN" altLang="en-US" sz="2400" dirty="0">
                <a:solidFill>
                  <a:srgbClr val="000000"/>
                </a:solidFill>
                <a:ea typeface="Futura Medium"/>
                <a:cs typeface="Arial" panose="020B0604020202020204" pitchFamily="34" charset="0"/>
              </a:rPr>
              <a:t> </a:t>
            </a:r>
            <a:r>
              <a:rPr lang="en-US" altLang="zh-CN" sz="2400" dirty="0">
                <a:solidFill>
                  <a:srgbClr val="000000"/>
                </a:solidFill>
                <a:ea typeface="Futura Medium"/>
                <a:cs typeface="Arial" panose="020B0604020202020204" pitchFamily="34" charset="0"/>
              </a:rPr>
              <a:t>to</a:t>
            </a:r>
            <a:r>
              <a:rPr lang="zh-CN" altLang="en-US" sz="2400" dirty="0">
                <a:solidFill>
                  <a:srgbClr val="000000"/>
                </a:solidFill>
                <a:ea typeface="Futura Medium"/>
                <a:cs typeface="Arial" panose="020B0604020202020204" pitchFamily="34" charset="0"/>
              </a:rPr>
              <a:t> </a:t>
            </a:r>
            <a:r>
              <a:rPr lang="en-US" altLang="zh-CN" sz="2400" dirty="0">
                <a:solidFill>
                  <a:srgbClr val="000000"/>
                </a:solidFill>
                <a:ea typeface="Futura Medium"/>
                <a:cs typeface="Arial" panose="020B0604020202020204" pitchFamily="34" charset="0"/>
              </a:rPr>
              <a:t>be</a:t>
            </a:r>
            <a:r>
              <a:rPr lang="zh-CN" altLang="en-US" sz="2400" dirty="0">
                <a:solidFill>
                  <a:srgbClr val="000000"/>
                </a:solidFill>
                <a:ea typeface="Futura Medium"/>
                <a:cs typeface="Arial" panose="020B0604020202020204" pitchFamily="34" charset="0"/>
              </a:rPr>
              <a:t> </a:t>
            </a:r>
            <a:r>
              <a:rPr lang="en-US" altLang="zh-CN" sz="2400" dirty="0">
                <a:solidFill>
                  <a:srgbClr val="000000"/>
                </a:solidFill>
                <a:ea typeface="Futura Medium"/>
                <a:cs typeface="Arial" panose="020B0604020202020204" pitchFamily="34" charset="0"/>
              </a:rPr>
              <a:t>referenced.</a:t>
            </a:r>
          </a:p>
          <a:p>
            <a:pPr>
              <a:spcBef>
                <a:spcPts val="1000"/>
              </a:spcBef>
            </a:pPr>
            <a:r>
              <a:rPr lang="en-US" altLang="zh-CN" sz="2400" dirty="0">
                <a:solidFill>
                  <a:srgbClr val="000000"/>
                </a:solidFill>
                <a:ea typeface="Futura Medium"/>
                <a:cs typeface="Arial" panose="020B0604020202020204" pitchFamily="34" charset="0"/>
              </a:rPr>
              <a:t>Use GitHub to track issues.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2">
            <a:extLst>
              <a:ext uri="{FF2B5EF4-FFF2-40B4-BE49-F238E27FC236}">
                <a16:creationId xmlns:a16="http://schemas.microsoft.com/office/drawing/2014/main" id="{0E5FE602-1DD3-4C64-A8A7-A4C61C4C946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20B06D2F-D939-40AA-85CE-0BCB1703B151}" type="slidenum">
              <a:rPr lang="en-US" altLang="en-US" sz="1400" smtClean="0">
                <a:ea typeface="Futura Medium"/>
                <a:cs typeface="Arial" panose="020B0604020202020204" pitchFamily="34" charset="0"/>
              </a:rPr>
              <a:pPr>
                <a:spcBef>
                  <a:spcPct val="0"/>
                </a:spcBef>
                <a:buFontTx/>
                <a:buNone/>
              </a:pPr>
              <a:t>23</a:t>
            </a:fld>
            <a:endParaRPr lang="en-US" altLang="en-US" sz="1400">
              <a:ea typeface="Futura Medium"/>
              <a:cs typeface="Arial" panose="020B0604020202020204" pitchFamily="34" charset="0"/>
            </a:endParaRPr>
          </a:p>
        </p:txBody>
      </p:sp>
      <p:sp>
        <p:nvSpPr>
          <p:cNvPr id="9" name="Title 1">
            <a:extLst>
              <a:ext uri="{FF2B5EF4-FFF2-40B4-BE49-F238E27FC236}">
                <a16:creationId xmlns:a16="http://schemas.microsoft.com/office/drawing/2014/main" id="{D7F84EE8-4C0C-4F2E-8492-B28DC7477061}"/>
              </a:ext>
            </a:extLst>
          </p:cNvPr>
          <p:cNvSpPr>
            <a:spLocks noGrp="1"/>
          </p:cNvSpPr>
          <p:nvPr>
            <p:ph type="title"/>
          </p:nvPr>
        </p:nvSpPr>
        <p:spPr>
          <a:xfrm>
            <a:off x="0" y="0"/>
            <a:ext cx="9144000" cy="1447800"/>
          </a:xfrm>
          <a:solidFill>
            <a:schemeClr val="tx1">
              <a:alpha val="65000"/>
            </a:schemeClr>
          </a:solidFill>
        </p:spPr>
        <p:txBody>
          <a:bodyPr lIns="360000" rtlCol="0">
            <a:normAutofit/>
          </a:bodyPr>
          <a:lstStyle/>
          <a:p>
            <a:pPr algn="l" eaLnBrk="1" hangingPunct="1">
              <a:lnSpc>
                <a:spcPct val="90000"/>
              </a:lnSpc>
              <a:defRPr/>
            </a:pPr>
            <a:r>
              <a:rPr lang="en-US" altLang="zh-CN" sz="4400" b="0" kern="1200" dirty="0">
                <a:solidFill>
                  <a:schemeClr val="bg1"/>
                </a:solidFill>
                <a:latin typeface="Arial" panose="020B0604020202020204" pitchFamily="34" charset="0"/>
                <a:ea typeface="Futura Medium" charset="0"/>
                <a:cs typeface="Arial" panose="020B0604020202020204" pitchFamily="34" charset="0"/>
              </a:rPr>
              <a:t>Managing</a:t>
            </a:r>
            <a:r>
              <a:rPr lang="zh-CN" altLang="en-US" sz="4400" b="0" kern="1200" dirty="0">
                <a:solidFill>
                  <a:schemeClr val="bg1"/>
                </a:solidFill>
                <a:latin typeface="Arial" panose="020B0604020202020204" pitchFamily="34" charset="0"/>
                <a:ea typeface="Futura Medium" charset="0"/>
                <a:cs typeface="Arial" panose="020B0604020202020204" pitchFamily="34" charset="0"/>
              </a:rPr>
              <a:t> </a:t>
            </a:r>
            <a:r>
              <a:rPr lang="en-US" altLang="zh-CN" sz="4400" b="0" kern="1200" dirty="0">
                <a:solidFill>
                  <a:schemeClr val="bg1"/>
                </a:solidFill>
                <a:latin typeface="Arial" panose="020B0604020202020204" pitchFamily="34" charset="0"/>
                <a:ea typeface="Futura Medium" charset="0"/>
                <a:cs typeface="Arial" panose="020B0604020202020204" pitchFamily="34" charset="0"/>
              </a:rPr>
              <a:t>your</a:t>
            </a:r>
            <a:r>
              <a:rPr lang="zh-CN" altLang="en-US" sz="4400" b="0" kern="1200" dirty="0">
                <a:solidFill>
                  <a:schemeClr val="bg1"/>
                </a:solidFill>
                <a:latin typeface="Arial" panose="020B0604020202020204" pitchFamily="34" charset="0"/>
                <a:ea typeface="Futura Medium" charset="0"/>
                <a:cs typeface="Arial" panose="020B0604020202020204" pitchFamily="34" charset="0"/>
              </a:rPr>
              <a:t> </a:t>
            </a:r>
            <a:r>
              <a:rPr lang="en-US" altLang="zh-CN" sz="4400" b="0" kern="1200" dirty="0">
                <a:solidFill>
                  <a:schemeClr val="bg1"/>
                </a:solidFill>
                <a:latin typeface="Arial" panose="020B0604020202020204" pitchFamily="34" charset="0"/>
                <a:ea typeface="Futura Medium" charset="0"/>
                <a:cs typeface="Arial" panose="020B0604020202020204" pitchFamily="34" charset="0"/>
              </a:rPr>
              <a:t>project</a:t>
            </a:r>
            <a:endParaRPr lang="en-US" sz="4400" b="0" kern="1200" dirty="0">
              <a:solidFill>
                <a:schemeClr val="bg1"/>
              </a:solidFill>
              <a:latin typeface="Arial" panose="020B0604020202020204" pitchFamily="34" charset="0"/>
              <a:ea typeface="Futura Medium" charset="0"/>
              <a:cs typeface="Arial" panose="020B0604020202020204" pitchFamily="34" charset="0"/>
            </a:endParaRPr>
          </a:p>
        </p:txBody>
      </p:sp>
      <p:sp>
        <p:nvSpPr>
          <p:cNvPr id="31748" name="Rectangle 1">
            <a:extLst>
              <a:ext uri="{FF2B5EF4-FFF2-40B4-BE49-F238E27FC236}">
                <a16:creationId xmlns:a16="http://schemas.microsoft.com/office/drawing/2014/main" id="{F07F126A-E9A9-4FA7-874A-914C36BA977D}"/>
              </a:ext>
            </a:extLst>
          </p:cNvPr>
          <p:cNvSpPr>
            <a:spLocks noChangeArrowheads="1"/>
          </p:cNvSpPr>
          <p:nvPr/>
        </p:nvSpPr>
        <p:spPr bwMode="auto">
          <a:xfrm>
            <a:off x="228600" y="1600200"/>
            <a:ext cx="8686800" cy="2759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ts val="1000"/>
              </a:spcBef>
            </a:pPr>
            <a:r>
              <a:rPr lang="en-US" altLang="zh-CN" sz="2800" dirty="0">
                <a:ea typeface="Futura Medium"/>
                <a:cs typeface="Arial" panose="020B0604020202020204" pitchFamily="34" charset="0"/>
              </a:rPr>
              <a:t>Version control</a:t>
            </a:r>
            <a:r>
              <a:rPr lang="zh-CN" altLang="en-US" sz="2800" dirty="0">
                <a:ea typeface="Futura Medium"/>
                <a:cs typeface="Arial" panose="020B0604020202020204" pitchFamily="34" charset="0"/>
              </a:rPr>
              <a:t> </a:t>
            </a:r>
            <a:r>
              <a:rPr lang="en-US" altLang="zh-CN" sz="2800" dirty="0">
                <a:ea typeface="Futura Medium"/>
                <a:cs typeface="Arial" panose="020B0604020202020204" pitchFamily="34" charset="0"/>
              </a:rPr>
              <a:t>everything</a:t>
            </a:r>
            <a:r>
              <a:rPr lang="zh-CN" altLang="en-US" sz="2800" dirty="0">
                <a:ea typeface="Futura Medium"/>
                <a:cs typeface="Arial" panose="020B0604020202020204" pitchFamily="34" charset="0"/>
              </a:rPr>
              <a:t> </a:t>
            </a:r>
            <a:r>
              <a:rPr lang="en-US" altLang="zh-CN" sz="2800" dirty="0">
                <a:ea typeface="Futura Medium"/>
                <a:cs typeface="Arial" panose="020B0604020202020204" pitchFamily="34" charset="0"/>
              </a:rPr>
              <a:t>on</a:t>
            </a:r>
            <a:r>
              <a:rPr lang="zh-CN" altLang="en-US" sz="2800" dirty="0">
                <a:ea typeface="Futura Medium"/>
                <a:cs typeface="Arial" panose="020B0604020202020204" pitchFamily="34" charset="0"/>
              </a:rPr>
              <a:t> </a:t>
            </a:r>
            <a:r>
              <a:rPr lang="en-US" altLang="zh-CN" sz="2800" dirty="0">
                <a:ea typeface="Futura Medium"/>
                <a:cs typeface="Arial" panose="020B0604020202020204" pitchFamily="34" charset="0"/>
              </a:rPr>
              <a:t>GitHub.</a:t>
            </a:r>
          </a:p>
          <a:p>
            <a:pPr>
              <a:spcBef>
                <a:spcPts val="1000"/>
              </a:spcBef>
            </a:pPr>
            <a:r>
              <a:rPr lang="en-US" altLang="zh-CN" sz="2800" dirty="0">
                <a:ea typeface="Futura Medium"/>
                <a:cs typeface="Arial" panose="020B0604020202020204" pitchFamily="34" charset="0"/>
              </a:rPr>
              <a:t>Automate everything with </a:t>
            </a:r>
            <a:r>
              <a:rPr lang="en-US" altLang="zh-CN" sz="2800" dirty="0" err="1">
                <a:ea typeface="Futura Medium"/>
                <a:cs typeface="Arial" panose="020B0604020202020204" pitchFamily="34" charset="0"/>
              </a:rPr>
              <a:t>Devops</a:t>
            </a:r>
            <a:r>
              <a:rPr lang="en-US" altLang="zh-CN" sz="2800" dirty="0">
                <a:ea typeface="Futura Medium"/>
                <a:cs typeface="Arial" panose="020B0604020202020204" pitchFamily="34" charset="0"/>
              </a:rPr>
              <a:t> pipeline</a:t>
            </a:r>
          </a:p>
          <a:p>
            <a:pPr>
              <a:spcBef>
                <a:spcPts val="1000"/>
              </a:spcBef>
            </a:pPr>
            <a:endParaRPr lang="en-US" altLang="zh-CN" sz="2800" dirty="0">
              <a:solidFill>
                <a:srgbClr val="000000"/>
              </a:solidFill>
              <a:ea typeface="Futura Medium"/>
              <a:cs typeface="Arial" panose="020B0604020202020204" pitchFamily="34" charset="0"/>
            </a:endParaRPr>
          </a:p>
          <a:p>
            <a:pPr>
              <a:spcBef>
                <a:spcPts val="1000"/>
              </a:spcBef>
            </a:pPr>
            <a:endParaRPr lang="en-US" altLang="zh-CN" sz="2800" dirty="0">
              <a:solidFill>
                <a:srgbClr val="000000"/>
              </a:solidFill>
              <a:ea typeface="Futura Medium"/>
              <a:cs typeface="Arial" panose="020B0604020202020204" pitchFamily="34" charset="0"/>
            </a:endParaRPr>
          </a:p>
          <a:p>
            <a:pPr>
              <a:spcBef>
                <a:spcPts val="1000"/>
              </a:spcBef>
            </a:pPr>
            <a:endParaRPr lang="en-US" altLang="zh-CN" sz="2800" dirty="0">
              <a:solidFill>
                <a:srgbClr val="000000"/>
              </a:solidFill>
              <a:ea typeface="Futura Medium"/>
              <a:cs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2">
            <a:extLst>
              <a:ext uri="{FF2B5EF4-FFF2-40B4-BE49-F238E27FC236}">
                <a16:creationId xmlns:a16="http://schemas.microsoft.com/office/drawing/2014/main" id="{E03F833E-79CE-41E7-A735-3DDBAAF438D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339638A5-702A-4A68-B41A-8E9A9B90BDBA}" type="slidenum">
              <a:rPr lang="en-US" altLang="en-US" sz="1400" smtClean="0">
                <a:ea typeface="Futura Medium"/>
                <a:cs typeface="Arial" panose="020B0604020202020204" pitchFamily="34" charset="0"/>
              </a:rPr>
              <a:pPr>
                <a:spcBef>
                  <a:spcPct val="0"/>
                </a:spcBef>
                <a:buFontTx/>
                <a:buNone/>
              </a:pPr>
              <a:t>24</a:t>
            </a:fld>
            <a:endParaRPr lang="en-US" altLang="en-US" sz="1400">
              <a:ea typeface="Futura Medium"/>
              <a:cs typeface="Arial" panose="020B0604020202020204" pitchFamily="34" charset="0"/>
            </a:endParaRPr>
          </a:p>
        </p:txBody>
      </p:sp>
      <p:sp>
        <p:nvSpPr>
          <p:cNvPr id="9" name="Title 1">
            <a:extLst>
              <a:ext uri="{FF2B5EF4-FFF2-40B4-BE49-F238E27FC236}">
                <a16:creationId xmlns:a16="http://schemas.microsoft.com/office/drawing/2014/main" id="{17C37849-D387-4A03-82ED-86D6E851D66D}"/>
              </a:ext>
            </a:extLst>
          </p:cNvPr>
          <p:cNvSpPr>
            <a:spLocks noGrp="1"/>
          </p:cNvSpPr>
          <p:nvPr>
            <p:ph type="title"/>
          </p:nvPr>
        </p:nvSpPr>
        <p:spPr>
          <a:xfrm>
            <a:off x="0" y="0"/>
            <a:ext cx="9144000" cy="1447800"/>
          </a:xfrm>
          <a:solidFill>
            <a:schemeClr val="tx1">
              <a:alpha val="65000"/>
            </a:schemeClr>
          </a:solidFill>
        </p:spPr>
        <p:txBody>
          <a:bodyPr lIns="360000" rtlCol="0">
            <a:normAutofit/>
          </a:bodyPr>
          <a:lstStyle/>
          <a:p>
            <a:pPr algn="l" eaLnBrk="1" hangingPunct="1">
              <a:lnSpc>
                <a:spcPct val="90000"/>
              </a:lnSpc>
              <a:defRPr/>
            </a:pPr>
            <a:r>
              <a:rPr lang="en-US" sz="4400" b="0" kern="1200" dirty="0">
                <a:solidFill>
                  <a:schemeClr val="bg1"/>
                </a:solidFill>
                <a:latin typeface="Arial" panose="020B0604020202020204" pitchFamily="34" charset="0"/>
                <a:ea typeface="Futura Medium" charset="0"/>
                <a:cs typeface="Arial" panose="020B0604020202020204" pitchFamily="34" charset="0"/>
              </a:rPr>
              <a:t>First thing to do!</a:t>
            </a:r>
          </a:p>
        </p:txBody>
      </p:sp>
      <p:sp>
        <p:nvSpPr>
          <p:cNvPr id="45059" name="Rectangle 1">
            <a:extLst>
              <a:ext uri="{FF2B5EF4-FFF2-40B4-BE49-F238E27FC236}">
                <a16:creationId xmlns:a16="http://schemas.microsoft.com/office/drawing/2014/main" id="{2828FECD-1636-4FAD-9B09-177CA339AF5D}"/>
              </a:ext>
            </a:extLst>
          </p:cNvPr>
          <p:cNvSpPr>
            <a:spLocks noChangeArrowheads="1"/>
          </p:cNvSpPr>
          <p:nvPr/>
        </p:nvSpPr>
        <p:spPr bwMode="auto">
          <a:xfrm>
            <a:off x="228600" y="1524000"/>
            <a:ext cx="8686800" cy="6719788"/>
          </a:xfrm>
          <a:prstGeom prst="rect">
            <a:avLst/>
          </a:prstGeom>
          <a:noFill/>
          <a:ln>
            <a:noFill/>
          </a:ln>
        </p:spPr>
        <p:txBody>
          <a:bodyPr>
            <a:spAutoFit/>
          </a:bodyPr>
          <a:lstStyle>
            <a:lvl1pPr marL="457200" indent="-457200">
              <a:spcBef>
                <a:spcPct val="20000"/>
              </a:spcBef>
              <a:buChar char="•"/>
              <a:defRPr sz="3200">
                <a:solidFill>
                  <a:schemeClr val="tx1"/>
                </a:solidFill>
                <a:latin typeface="Arial" panose="020B0604020202020204" pitchFamily="34" charset="0"/>
                <a:ea typeface="MS PGothic" panose="020B0600070205080204" pitchFamily="34" charset="-128"/>
              </a:defRPr>
            </a:lvl1pPr>
            <a:lvl2pPr marL="1200150" indent="-45720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ts val="1000"/>
              </a:spcBef>
              <a:defRPr/>
            </a:pPr>
            <a:r>
              <a:rPr lang="en-US" altLang="zh-CN" sz="2800" dirty="0">
                <a:solidFill>
                  <a:srgbClr val="000000"/>
                </a:solidFill>
                <a:ea typeface="Futura Medium" panose="020B0602020204020303" pitchFamily="34" charset="-79"/>
                <a:cs typeface="Arial" panose="020B0604020202020204" pitchFamily="34" charset="0"/>
              </a:rPr>
              <a:t>Build the team. </a:t>
            </a:r>
          </a:p>
          <a:p>
            <a:pPr>
              <a:spcBef>
                <a:spcPts val="1000"/>
              </a:spcBef>
              <a:defRPr/>
            </a:pPr>
            <a:r>
              <a:rPr lang="en-US" altLang="zh-CN" sz="2800" dirty="0">
                <a:solidFill>
                  <a:srgbClr val="000000"/>
                </a:solidFill>
                <a:ea typeface="Futura Medium"/>
                <a:cs typeface="Arial" panose="020B0604020202020204" pitchFamily="34" charset="0"/>
              </a:rPr>
              <a:t>Team</a:t>
            </a:r>
            <a:r>
              <a:rPr lang="zh-CN" altLang="en-US" sz="2800" dirty="0">
                <a:solidFill>
                  <a:srgbClr val="000000"/>
                </a:solidFill>
                <a:ea typeface="Futura Medium"/>
                <a:cs typeface="Arial" panose="020B0604020202020204" pitchFamily="34" charset="0"/>
              </a:rPr>
              <a:t> </a:t>
            </a:r>
            <a:r>
              <a:rPr lang="en-US" altLang="zh-CN" sz="2800" dirty="0">
                <a:solidFill>
                  <a:srgbClr val="000000"/>
                </a:solidFill>
                <a:ea typeface="Futura Medium"/>
                <a:cs typeface="Arial" panose="020B0604020202020204" pitchFamily="34" charset="0"/>
              </a:rPr>
              <a:t>leader</a:t>
            </a:r>
            <a:r>
              <a:rPr lang="zh-CN" altLang="en-US" sz="2800" dirty="0">
                <a:solidFill>
                  <a:srgbClr val="000000"/>
                </a:solidFill>
                <a:ea typeface="Futura Medium"/>
                <a:cs typeface="Arial" panose="020B0604020202020204" pitchFamily="34" charset="0"/>
              </a:rPr>
              <a:t> </a:t>
            </a:r>
            <a:r>
              <a:rPr lang="en-US" altLang="zh-CN" sz="2800" dirty="0">
                <a:solidFill>
                  <a:srgbClr val="000000"/>
                </a:solidFill>
                <a:ea typeface="Futura Medium"/>
                <a:cs typeface="Arial" panose="020B0604020202020204" pitchFamily="34" charset="0"/>
              </a:rPr>
              <a:t>needs</a:t>
            </a:r>
            <a:r>
              <a:rPr lang="zh-CN" altLang="en-US" sz="2800" dirty="0">
                <a:solidFill>
                  <a:srgbClr val="000000"/>
                </a:solidFill>
                <a:ea typeface="Futura Medium"/>
                <a:cs typeface="Arial" panose="020B0604020202020204" pitchFamily="34" charset="0"/>
              </a:rPr>
              <a:t> </a:t>
            </a:r>
            <a:r>
              <a:rPr lang="en-US" altLang="zh-CN" sz="2800" dirty="0">
                <a:solidFill>
                  <a:srgbClr val="000000"/>
                </a:solidFill>
                <a:ea typeface="Futura Medium"/>
                <a:cs typeface="Arial" panose="020B0604020202020204" pitchFamily="34" charset="0"/>
              </a:rPr>
              <a:t>to</a:t>
            </a:r>
            <a:r>
              <a:rPr lang="zh-CN" altLang="en-US" sz="2800" dirty="0">
                <a:solidFill>
                  <a:srgbClr val="000000"/>
                </a:solidFill>
                <a:ea typeface="Futura Medium"/>
                <a:cs typeface="Arial" panose="020B0604020202020204" pitchFamily="34" charset="0"/>
              </a:rPr>
              <a:t> </a:t>
            </a:r>
            <a:r>
              <a:rPr lang="en-US" altLang="zh-CN" sz="2800" dirty="0">
                <a:solidFill>
                  <a:srgbClr val="000000"/>
                </a:solidFill>
                <a:ea typeface="Futura Medium"/>
                <a:cs typeface="Arial" panose="020B0604020202020204" pitchFamily="34" charset="0"/>
              </a:rPr>
              <a:t>be</a:t>
            </a:r>
            <a:r>
              <a:rPr lang="zh-CN" altLang="en-US" sz="2800" dirty="0">
                <a:solidFill>
                  <a:srgbClr val="000000"/>
                </a:solidFill>
                <a:ea typeface="Futura Medium"/>
                <a:cs typeface="Arial" panose="020B0604020202020204" pitchFamily="34" charset="0"/>
              </a:rPr>
              <a:t> </a:t>
            </a:r>
            <a:r>
              <a:rPr lang="en-US" altLang="zh-CN" sz="2800" dirty="0">
                <a:solidFill>
                  <a:srgbClr val="000000"/>
                </a:solidFill>
                <a:ea typeface="Futura Medium"/>
                <a:cs typeface="Arial" panose="020B0604020202020204" pitchFamily="34" charset="0"/>
              </a:rPr>
              <a:t>confirmed</a:t>
            </a:r>
            <a:r>
              <a:rPr lang="zh-CN" altLang="en-US" sz="2800" dirty="0">
                <a:solidFill>
                  <a:srgbClr val="000000"/>
                </a:solidFill>
                <a:ea typeface="Futura Medium"/>
                <a:cs typeface="Arial" panose="020B0604020202020204" pitchFamily="34" charset="0"/>
              </a:rPr>
              <a:t> </a:t>
            </a:r>
            <a:r>
              <a:rPr lang="en-US" altLang="zh-CN" sz="2800" dirty="0">
                <a:solidFill>
                  <a:srgbClr val="000000"/>
                </a:solidFill>
                <a:ea typeface="Futura Medium"/>
                <a:cs typeface="Arial" panose="020B0604020202020204" pitchFamily="34" charset="0"/>
              </a:rPr>
              <a:t>in</a:t>
            </a:r>
            <a:r>
              <a:rPr lang="zh-CN" altLang="en-US" sz="2800" dirty="0">
                <a:solidFill>
                  <a:srgbClr val="000000"/>
                </a:solidFill>
                <a:ea typeface="Futura Medium"/>
                <a:cs typeface="Arial" panose="020B0604020202020204" pitchFamily="34" charset="0"/>
              </a:rPr>
              <a:t> </a:t>
            </a:r>
            <a:r>
              <a:rPr lang="en-US" altLang="zh-CN" sz="2800" dirty="0">
                <a:solidFill>
                  <a:srgbClr val="000000"/>
                </a:solidFill>
                <a:ea typeface="Futura Medium"/>
                <a:cs typeface="Arial" panose="020B0604020202020204" pitchFamily="34" charset="0"/>
              </a:rPr>
              <a:t>the</a:t>
            </a:r>
            <a:r>
              <a:rPr lang="zh-CN" altLang="en-US" sz="2800" dirty="0">
                <a:solidFill>
                  <a:srgbClr val="000000"/>
                </a:solidFill>
                <a:ea typeface="Futura Medium"/>
                <a:cs typeface="Arial" panose="020B0604020202020204" pitchFamily="34" charset="0"/>
              </a:rPr>
              <a:t> </a:t>
            </a:r>
            <a:r>
              <a:rPr lang="en-US" altLang="zh-CN" sz="2800" dirty="0">
                <a:solidFill>
                  <a:srgbClr val="000000"/>
                </a:solidFill>
                <a:ea typeface="Futura Medium"/>
                <a:cs typeface="Arial" panose="020B0604020202020204" pitchFamily="34" charset="0"/>
              </a:rPr>
              <a:t>first week.</a:t>
            </a:r>
            <a:endParaRPr lang="en-US" altLang="zh-CN" sz="2800" dirty="0">
              <a:solidFill>
                <a:srgbClr val="000000"/>
              </a:solidFill>
              <a:ea typeface="Futura Medium" panose="020B0602020204020303" pitchFamily="34" charset="-79"/>
              <a:cs typeface="Arial" panose="020B0604020202020204" pitchFamily="34" charset="0"/>
            </a:endParaRPr>
          </a:p>
          <a:p>
            <a:pPr>
              <a:spcBef>
                <a:spcPts val="1000"/>
              </a:spcBef>
              <a:defRPr/>
            </a:pPr>
            <a:r>
              <a:rPr lang="en-US" altLang="zh-CN" sz="2800" dirty="0">
                <a:solidFill>
                  <a:srgbClr val="000000"/>
                </a:solidFill>
                <a:ea typeface="Futura Medium" panose="020B0602020204020303" pitchFamily="34" charset="-79"/>
                <a:cs typeface="Arial" panose="020B0604020202020204" pitchFamily="34" charset="0"/>
              </a:rPr>
              <a:t>If you do not have a team, leave comments in the google doc. </a:t>
            </a:r>
          </a:p>
          <a:p>
            <a:pPr>
              <a:spcBef>
                <a:spcPts val="1000"/>
              </a:spcBef>
              <a:defRPr/>
            </a:pPr>
            <a:endParaRPr lang="en-US" altLang="zh-CN" sz="2800" dirty="0">
              <a:solidFill>
                <a:srgbClr val="000000"/>
              </a:solidFill>
              <a:ea typeface="Futura Medium" panose="020B0602020204020303" pitchFamily="34" charset="-79"/>
              <a:cs typeface="Arial" panose="020B0604020202020204" pitchFamily="34" charset="0"/>
            </a:endParaRPr>
          </a:p>
          <a:p>
            <a:pPr marL="0" indent="0">
              <a:spcBef>
                <a:spcPts val="1000"/>
              </a:spcBef>
              <a:buFontTx/>
              <a:buNone/>
              <a:defRPr/>
            </a:pPr>
            <a:r>
              <a:rPr lang="en-US" altLang="zh-CN" sz="2800" dirty="0">
                <a:solidFill>
                  <a:srgbClr val="000000"/>
                </a:solidFill>
                <a:ea typeface="Futura Medium" panose="020B0602020204020303" pitchFamily="34" charset="-79"/>
                <a:cs typeface="Arial" panose="020B0604020202020204" pitchFamily="34" charset="0"/>
              </a:rPr>
              <a:t>Please fill your team information here </a:t>
            </a:r>
          </a:p>
          <a:p>
            <a:pPr marL="0" indent="0">
              <a:spcBef>
                <a:spcPts val="1000"/>
              </a:spcBef>
              <a:buFontTx/>
              <a:buNone/>
              <a:defRPr/>
            </a:pPr>
            <a:r>
              <a:rPr lang="en-US" altLang="zh-CN" sz="2800" dirty="0">
                <a:solidFill>
                  <a:srgbClr val="000000"/>
                </a:solidFill>
                <a:ea typeface="Futura Medium" panose="020B0602020204020303" pitchFamily="34" charset="-79"/>
                <a:cs typeface="Arial" panose="020B0604020202020204" pitchFamily="34" charset="0"/>
                <a:hlinkClick r:id="rId2"/>
              </a:rPr>
              <a:t>https://docs.google.com/spreadsheets/d/1ewp5bUNU8EbpPAQqRLjMIKLyGNiLejSgUvC55txSoIA/edit?usp=sharing</a:t>
            </a:r>
            <a:r>
              <a:rPr lang="en-US" altLang="zh-CN" sz="2800" dirty="0">
                <a:solidFill>
                  <a:srgbClr val="000000"/>
                </a:solidFill>
                <a:ea typeface="Futura Medium" panose="020B0602020204020303" pitchFamily="34" charset="-79"/>
                <a:cs typeface="Arial" panose="020B0604020202020204" pitchFamily="34" charset="0"/>
              </a:rPr>
              <a:t> </a:t>
            </a:r>
          </a:p>
          <a:p>
            <a:pPr marL="0" indent="0">
              <a:spcBef>
                <a:spcPts val="1000"/>
              </a:spcBef>
              <a:buFontTx/>
              <a:buNone/>
              <a:defRPr/>
            </a:pPr>
            <a:endParaRPr lang="en-US" altLang="zh-CN" sz="2800" dirty="0">
              <a:solidFill>
                <a:srgbClr val="000000"/>
              </a:solidFill>
              <a:ea typeface="Futura Medium" panose="020B0602020204020303" pitchFamily="34" charset="-79"/>
              <a:cs typeface="Arial" panose="020B0604020202020204" pitchFamily="34" charset="0"/>
            </a:endParaRPr>
          </a:p>
          <a:p>
            <a:pPr marL="0" indent="0">
              <a:spcBef>
                <a:spcPts val="1000"/>
              </a:spcBef>
              <a:buFontTx/>
              <a:buNone/>
              <a:defRPr/>
            </a:pPr>
            <a:endParaRPr lang="en-US" altLang="zh-CN" sz="2800" dirty="0">
              <a:solidFill>
                <a:srgbClr val="000000"/>
              </a:solidFill>
              <a:ea typeface="Futura Medium" panose="020B0602020204020303" pitchFamily="34" charset="-79"/>
              <a:cs typeface="Arial" panose="020B0604020202020204" pitchFamily="34" charset="0"/>
            </a:endParaRPr>
          </a:p>
          <a:p>
            <a:pPr>
              <a:spcBef>
                <a:spcPts val="1000"/>
              </a:spcBef>
              <a:defRPr/>
            </a:pPr>
            <a:endParaRPr lang="en-US" altLang="zh-CN" sz="2800" dirty="0">
              <a:solidFill>
                <a:srgbClr val="000000"/>
              </a:solidFill>
              <a:ea typeface="Futura Medium" panose="020B0602020204020303" pitchFamily="34" charset="-79"/>
              <a:cs typeface="Arial" panose="020B0604020202020204" pitchFamily="34" charset="0"/>
            </a:endParaRPr>
          </a:p>
        </p:txBody>
      </p:sp>
    </p:spTree>
    <p:extLst>
      <p:ext uri="{BB962C8B-B14F-4D97-AF65-F5344CB8AC3E}">
        <p14:creationId xmlns:p14="http://schemas.microsoft.com/office/powerpoint/2010/main" val="3405872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188EDD5-735A-7984-3920-13F23F1D5CC5}"/>
              </a:ext>
            </a:extLst>
          </p:cNvPr>
          <p:cNvSpPr txBox="1">
            <a:spLocks/>
          </p:cNvSpPr>
          <p:nvPr/>
        </p:nvSpPr>
        <p:spPr bwMode="auto">
          <a:xfrm>
            <a:off x="7856" y="228600"/>
            <a:ext cx="9144000" cy="1447800"/>
          </a:xfrm>
          <a:prstGeom prst="rect">
            <a:avLst/>
          </a:prstGeom>
          <a:solidFill>
            <a:schemeClr val="tx1">
              <a:alpha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0000" tIns="45720" rIns="91440" bIns="45720" numCol="1" rtlCol="0" anchor="ctr" anchorCtr="0" compatLnSpc="1">
            <a:prstTxWarp prst="textNoShape">
              <a:avLst/>
            </a:prstTxWarp>
            <a:normAutofit/>
          </a:bodyPr>
          <a:lstStyle>
            <a:lvl1pPr algn="ctr" rtl="0" eaLnBrk="0" fontAlgn="base" hangingPunct="0">
              <a:spcBef>
                <a:spcPct val="0"/>
              </a:spcBef>
              <a:spcAft>
                <a:spcPct val="0"/>
              </a:spcAft>
              <a:defRPr sz="2400" b="1">
                <a:solidFill>
                  <a:schemeClr val="tx2"/>
                </a:solidFill>
                <a:latin typeface="+mj-lt"/>
                <a:ea typeface="MS PGothic" panose="020B0600070205080204" pitchFamily="34" charset="-128"/>
                <a:cs typeface="MS PGothic" charset="0"/>
              </a:defRPr>
            </a:lvl1pPr>
            <a:lvl2pPr algn="ctr" rtl="0" eaLnBrk="0" fontAlgn="base" hangingPunct="0">
              <a:spcBef>
                <a:spcPct val="0"/>
              </a:spcBef>
              <a:spcAft>
                <a:spcPct val="0"/>
              </a:spcAft>
              <a:defRPr sz="2400" b="1">
                <a:solidFill>
                  <a:schemeClr val="tx2"/>
                </a:solidFill>
                <a:latin typeface="a_Futurica" pitchFamily="34" charset="-52"/>
                <a:ea typeface="MS PGothic" panose="020B0600070205080204" pitchFamily="34" charset="-128"/>
                <a:cs typeface="MS PGothic" charset="0"/>
              </a:defRPr>
            </a:lvl2pPr>
            <a:lvl3pPr algn="ctr" rtl="0" eaLnBrk="0" fontAlgn="base" hangingPunct="0">
              <a:spcBef>
                <a:spcPct val="0"/>
              </a:spcBef>
              <a:spcAft>
                <a:spcPct val="0"/>
              </a:spcAft>
              <a:defRPr sz="2400" b="1">
                <a:solidFill>
                  <a:schemeClr val="tx2"/>
                </a:solidFill>
                <a:latin typeface="a_Futurica" pitchFamily="34" charset="-52"/>
                <a:ea typeface="MS PGothic" panose="020B0600070205080204" pitchFamily="34" charset="-128"/>
                <a:cs typeface="MS PGothic" charset="0"/>
              </a:defRPr>
            </a:lvl3pPr>
            <a:lvl4pPr algn="ctr" rtl="0" eaLnBrk="0" fontAlgn="base" hangingPunct="0">
              <a:spcBef>
                <a:spcPct val="0"/>
              </a:spcBef>
              <a:spcAft>
                <a:spcPct val="0"/>
              </a:spcAft>
              <a:defRPr sz="2400" b="1">
                <a:solidFill>
                  <a:schemeClr val="tx2"/>
                </a:solidFill>
                <a:latin typeface="a_Futurica" pitchFamily="34" charset="-52"/>
                <a:ea typeface="MS PGothic" panose="020B0600070205080204" pitchFamily="34" charset="-128"/>
                <a:cs typeface="MS PGothic" charset="0"/>
              </a:defRPr>
            </a:lvl4pPr>
            <a:lvl5pPr algn="ctr" rtl="0" eaLnBrk="0" fontAlgn="base" hangingPunct="0">
              <a:spcBef>
                <a:spcPct val="0"/>
              </a:spcBef>
              <a:spcAft>
                <a:spcPct val="0"/>
              </a:spcAft>
              <a:defRPr sz="2400" b="1">
                <a:solidFill>
                  <a:schemeClr val="tx2"/>
                </a:solidFill>
                <a:latin typeface="a_Futurica" pitchFamily="34" charset="-52"/>
                <a:ea typeface="MS PGothic" panose="020B0600070205080204" pitchFamily="34" charset="-128"/>
                <a:cs typeface="MS PGothic" charset="0"/>
              </a:defRPr>
            </a:lvl5pPr>
            <a:lvl6pPr marL="457200" algn="ctr" rtl="0" fontAlgn="base">
              <a:spcBef>
                <a:spcPct val="0"/>
              </a:spcBef>
              <a:spcAft>
                <a:spcPct val="0"/>
              </a:spcAft>
              <a:defRPr sz="2400" b="1">
                <a:solidFill>
                  <a:schemeClr val="tx2"/>
                </a:solidFill>
                <a:latin typeface="a_Futurica" pitchFamily="34" charset="-52"/>
              </a:defRPr>
            </a:lvl6pPr>
            <a:lvl7pPr marL="914400" algn="ctr" rtl="0" fontAlgn="base">
              <a:spcBef>
                <a:spcPct val="0"/>
              </a:spcBef>
              <a:spcAft>
                <a:spcPct val="0"/>
              </a:spcAft>
              <a:defRPr sz="2400" b="1">
                <a:solidFill>
                  <a:schemeClr val="tx2"/>
                </a:solidFill>
                <a:latin typeface="a_Futurica" pitchFamily="34" charset="-52"/>
              </a:defRPr>
            </a:lvl7pPr>
            <a:lvl8pPr marL="1371600" algn="ctr" rtl="0" fontAlgn="base">
              <a:spcBef>
                <a:spcPct val="0"/>
              </a:spcBef>
              <a:spcAft>
                <a:spcPct val="0"/>
              </a:spcAft>
              <a:defRPr sz="2400" b="1">
                <a:solidFill>
                  <a:schemeClr val="tx2"/>
                </a:solidFill>
                <a:latin typeface="a_Futurica" pitchFamily="34" charset="-52"/>
              </a:defRPr>
            </a:lvl8pPr>
            <a:lvl9pPr marL="1828800" algn="ctr" rtl="0" fontAlgn="base">
              <a:spcBef>
                <a:spcPct val="0"/>
              </a:spcBef>
              <a:spcAft>
                <a:spcPct val="0"/>
              </a:spcAft>
              <a:defRPr sz="2400" b="1">
                <a:solidFill>
                  <a:schemeClr val="tx2"/>
                </a:solidFill>
                <a:latin typeface="a_Futurica" pitchFamily="34" charset="-52"/>
              </a:defRPr>
            </a:lvl9pPr>
          </a:lstStyle>
          <a:p>
            <a:pPr algn="l" eaLnBrk="1" hangingPunct="1">
              <a:lnSpc>
                <a:spcPct val="90000"/>
              </a:lnSpc>
              <a:defRPr/>
            </a:pPr>
            <a:r>
              <a:rPr lang="en-US" sz="4400" b="0" kern="1200" dirty="0">
                <a:solidFill>
                  <a:schemeClr val="bg1"/>
                </a:solidFill>
                <a:latin typeface="Arial" panose="020B0604020202020204" pitchFamily="34" charset="0"/>
                <a:ea typeface="Futura Medium" charset="0"/>
                <a:cs typeface="Arial" panose="020B0604020202020204" pitchFamily="34" charset="0"/>
              </a:rPr>
              <a:t>Final test (</a:t>
            </a:r>
            <a:r>
              <a:rPr lang="en-US" sz="4400" b="0" dirty="0">
                <a:solidFill>
                  <a:schemeClr val="bg1"/>
                </a:solidFill>
                <a:latin typeface="Arial" panose="020B0604020202020204" pitchFamily="34" charset="0"/>
                <a:ea typeface="Futura Medium" charset="0"/>
                <a:cs typeface="Arial" panose="020B0604020202020204" pitchFamily="34" charset="0"/>
              </a:rPr>
              <a:t>40</a:t>
            </a:r>
            <a:r>
              <a:rPr lang="en-US" sz="4400" b="0" kern="1200" dirty="0">
                <a:solidFill>
                  <a:schemeClr val="bg1"/>
                </a:solidFill>
                <a:latin typeface="Arial" panose="020B0604020202020204" pitchFamily="34" charset="0"/>
                <a:ea typeface="Futura Medium" charset="0"/>
                <a:cs typeface="Arial" panose="020B0604020202020204" pitchFamily="34" charset="0"/>
              </a:rPr>
              <a:t>%)</a:t>
            </a:r>
          </a:p>
        </p:txBody>
      </p:sp>
      <p:sp>
        <p:nvSpPr>
          <p:cNvPr id="7" name="Content Placeholder 6">
            <a:extLst>
              <a:ext uri="{FF2B5EF4-FFF2-40B4-BE49-F238E27FC236}">
                <a16:creationId xmlns:a16="http://schemas.microsoft.com/office/drawing/2014/main" id="{5C7839D0-B8A2-04D4-1DD6-6E57623C86C6}"/>
              </a:ext>
            </a:extLst>
          </p:cNvPr>
          <p:cNvSpPr>
            <a:spLocks noGrp="1"/>
          </p:cNvSpPr>
          <p:nvPr>
            <p:ph idx="1"/>
          </p:nvPr>
        </p:nvSpPr>
        <p:spPr>
          <a:xfrm>
            <a:off x="457200" y="1905000"/>
            <a:ext cx="8229600" cy="4221163"/>
          </a:xfrm>
        </p:spPr>
        <p:txBody>
          <a:bodyPr/>
          <a:lstStyle/>
          <a:p>
            <a:r>
              <a:rPr lang="en-US" sz="28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There will be a final test that will cover course material from class. </a:t>
            </a:r>
          </a:p>
          <a:p>
            <a:r>
              <a:rPr lang="en-US" sz="28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Open book</a:t>
            </a:r>
            <a:r>
              <a:rPr lang="en-US" sz="2800" dirty="0">
                <a:solidFill>
                  <a:srgbClr val="000000"/>
                </a:solidFill>
                <a:latin typeface="Times New Roman" panose="02020603050405020304" pitchFamily="18" charset="0"/>
                <a:ea typeface="宋体" panose="02010600030101010101" pitchFamily="2" charset="-122"/>
                <a:cs typeface="等线" panose="02010600030101010101" pitchFamily="2" charset="-122"/>
              </a:rPr>
              <a:t>.</a:t>
            </a:r>
            <a:endParaRPr lang="en-US" sz="28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endParaRPr>
          </a:p>
          <a:p>
            <a:r>
              <a:rPr lang="en-US" sz="28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The time and location will be announced by the</a:t>
            </a:r>
            <a:r>
              <a:rPr lang="en-US" sz="2800" dirty="0">
                <a:solidFill>
                  <a:srgbClr val="000000"/>
                </a:solidFill>
                <a:effectLst/>
                <a:latin typeface="Calibri" panose="020F0502020204030204" pitchFamily="34" charset="0"/>
                <a:ea typeface="Times New Roman" panose="02020603050405020304" pitchFamily="18" charset="0"/>
                <a:cs typeface="等线" panose="02010600030101010101" pitchFamily="2" charset="-122"/>
              </a:rPr>
              <a:t> </a:t>
            </a:r>
            <a:r>
              <a:rPr lang="en-US" sz="2800" u="sng"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hlinkClick r:id="rId2"/>
              </a:rPr>
              <a:t>Student Records Office</a:t>
            </a:r>
            <a:r>
              <a:rPr lang="en-US" sz="2800" dirty="0">
                <a:solidFill>
                  <a:srgbClr val="000000"/>
                </a:solidFill>
                <a:effectLst/>
                <a:latin typeface="Times New Roman" panose="02020603050405020304" pitchFamily="18" charset="0"/>
                <a:ea typeface="宋体" panose="02010600030101010101" pitchFamily="2" charset="-122"/>
                <a:cs typeface="等线" panose="02010600030101010101" pitchFamily="2" charset="-122"/>
              </a:rPr>
              <a:t>. </a:t>
            </a:r>
            <a:endParaRPr lang="LID4096" sz="4400" dirty="0"/>
          </a:p>
        </p:txBody>
      </p:sp>
    </p:spTree>
    <p:extLst>
      <p:ext uri="{BB962C8B-B14F-4D97-AF65-F5344CB8AC3E}">
        <p14:creationId xmlns:p14="http://schemas.microsoft.com/office/powerpoint/2010/main" val="1986606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2703B-E7D6-4108-A200-8EDC5166C832}"/>
              </a:ext>
            </a:extLst>
          </p:cNvPr>
          <p:cNvSpPr>
            <a:spLocks noGrp="1"/>
          </p:cNvSpPr>
          <p:nvPr>
            <p:ph type="title"/>
          </p:nvPr>
        </p:nvSpPr>
        <p:spPr>
          <a:xfrm>
            <a:off x="0" y="0"/>
            <a:ext cx="9144000" cy="1447800"/>
          </a:xfrm>
          <a:solidFill>
            <a:schemeClr val="tx1">
              <a:alpha val="65000"/>
            </a:schemeClr>
          </a:solidFill>
        </p:spPr>
        <p:txBody>
          <a:bodyPr lIns="360000" rtlCol="0">
            <a:normAutofit/>
          </a:bodyPr>
          <a:lstStyle/>
          <a:p>
            <a:pPr algn="l" eaLnBrk="1" hangingPunct="1">
              <a:lnSpc>
                <a:spcPct val="90000"/>
              </a:lnSpc>
              <a:defRPr/>
            </a:pPr>
            <a:r>
              <a:rPr lang="en-US" sz="4400" b="0" kern="1200" dirty="0">
                <a:solidFill>
                  <a:schemeClr val="bg1"/>
                </a:solidFill>
                <a:latin typeface="Arial" panose="020B0604020202020204" pitchFamily="34" charset="0"/>
                <a:ea typeface="Futura Medium" charset="0"/>
                <a:cs typeface="Arial" panose="020B0604020202020204" pitchFamily="34" charset="0"/>
              </a:rPr>
              <a:t>What do I need </a:t>
            </a:r>
            <a:r>
              <a:rPr lang="en-US" sz="4400" b="0" kern="1200" dirty="0">
                <a:solidFill>
                  <a:schemeClr val="bg1"/>
                </a:solidFill>
                <a:latin typeface="Arial" panose="020B0604020202020204" pitchFamily="34" charset="0"/>
                <a:cs typeface="Arial" panose="020B0604020202020204" pitchFamily="34" charset="0"/>
              </a:rPr>
              <a:t>to succeed</a:t>
            </a:r>
            <a:r>
              <a:rPr lang="en-US" sz="4400" b="0" kern="1200" dirty="0">
                <a:solidFill>
                  <a:schemeClr val="bg1"/>
                </a:solidFill>
                <a:latin typeface="Arial" panose="020B0604020202020204" pitchFamily="34" charset="0"/>
                <a:ea typeface="Futura Medium" charset="0"/>
                <a:cs typeface="Arial" panose="020B0604020202020204" pitchFamily="34" charset="0"/>
              </a:rPr>
              <a:t>?</a:t>
            </a:r>
          </a:p>
        </p:txBody>
      </p:sp>
      <p:sp>
        <p:nvSpPr>
          <p:cNvPr id="15363" name="TextBox 5">
            <a:extLst>
              <a:ext uri="{FF2B5EF4-FFF2-40B4-BE49-F238E27FC236}">
                <a16:creationId xmlns:a16="http://schemas.microsoft.com/office/drawing/2014/main" id="{FE668736-5CA0-4CF4-AAA2-5F9C76BFD9F1}"/>
              </a:ext>
            </a:extLst>
          </p:cNvPr>
          <p:cNvSpPr txBox="1">
            <a:spLocks noChangeArrowheads="1"/>
          </p:cNvSpPr>
          <p:nvPr/>
        </p:nvSpPr>
        <p:spPr bwMode="auto">
          <a:xfrm>
            <a:off x="152400" y="1600200"/>
            <a:ext cx="8839200" cy="355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ts val="1000"/>
              </a:spcBef>
            </a:pPr>
            <a:r>
              <a:rPr lang="en-US" altLang="en-US" sz="2800" dirty="0">
                <a:ea typeface="Futura Medium"/>
                <a:cs typeface="Arial" panose="020B0604020202020204" pitchFamily="34" charset="0"/>
              </a:rPr>
              <a:t>Take the test seriously</a:t>
            </a:r>
          </a:p>
          <a:p>
            <a:pPr>
              <a:spcBef>
                <a:spcPts val="1000"/>
              </a:spcBef>
            </a:pPr>
            <a:r>
              <a:rPr lang="en-US" sz="2800" dirty="0"/>
              <a:t>Participate class </a:t>
            </a:r>
          </a:p>
          <a:p>
            <a:pPr>
              <a:spcBef>
                <a:spcPts val="1000"/>
              </a:spcBef>
            </a:pPr>
            <a:r>
              <a:rPr lang="en-US" altLang="en-US" sz="2800" dirty="0">
                <a:ea typeface="Futura Medium"/>
                <a:cs typeface="Arial" panose="020B0604020202020204" pitchFamily="34" charset="0"/>
              </a:rPr>
              <a:t>This course is </a:t>
            </a:r>
            <a:r>
              <a:rPr lang="en-US" altLang="en-US" sz="2800" b="1" dirty="0">
                <a:solidFill>
                  <a:srgbClr val="FF0000"/>
                </a:solidFill>
                <a:ea typeface="Futura Medium"/>
                <a:cs typeface="Arial" panose="020B0604020202020204" pitchFamily="34" charset="0"/>
              </a:rPr>
              <a:t>NOT</a:t>
            </a:r>
            <a:r>
              <a:rPr lang="en-US" altLang="en-US" sz="2800" dirty="0">
                <a:ea typeface="Futura Medium"/>
                <a:cs typeface="Arial" panose="020B0604020202020204" pitchFamily="34" charset="0"/>
              </a:rPr>
              <a:t> just for programming! Learn and follow the software development and delivery process</a:t>
            </a:r>
            <a:endParaRPr lang="en-US" altLang="en-US" sz="2400" dirty="0">
              <a:ea typeface="Futura Medium"/>
              <a:cs typeface="Arial" panose="020B0604020202020204" pitchFamily="34" charset="0"/>
            </a:endParaRPr>
          </a:p>
          <a:p>
            <a:pPr>
              <a:spcBef>
                <a:spcPts val="1000"/>
              </a:spcBef>
            </a:pPr>
            <a:r>
              <a:rPr lang="en-US" altLang="en-US" sz="2800" b="1" dirty="0">
                <a:solidFill>
                  <a:srgbClr val="FF0000"/>
                </a:solidFill>
                <a:ea typeface="Futura Medium"/>
                <a:cs typeface="Arial" panose="020B0604020202020204" pitchFamily="34" charset="0"/>
              </a:rPr>
              <a:t>Work as a team</a:t>
            </a:r>
            <a:r>
              <a:rPr lang="en-US" altLang="en-US" sz="2800" dirty="0">
                <a:ea typeface="Futura Medium"/>
                <a:cs typeface="Arial" panose="020B0604020202020204" pitchFamily="34" charset="0"/>
              </a:rPr>
              <a:t>.</a:t>
            </a:r>
          </a:p>
          <a:p>
            <a:pPr lvl="1">
              <a:spcBef>
                <a:spcPts val="1000"/>
              </a:spcBef>
            </a:pPr>
            <a:r>
              <a:rPr lang="en-US" sz="2400" dirty="0"/>
              <a:t>Be fair and supportive to your team members</a:t>
            </a:r>
          </a:p>
        </p:txBody>
      </p:sp>
      <p:sp>
        <p:nvSpPr>
          <p:cNvPr id="15364" name="Slide Number Placeholder 2">
            <a:extLst>
              <a:ext uri="{FF2B5EF4-FFF2-40B4-BE49-F238E27FC236}">
                <a16:creationId xmlns:a16="http://schemas.microsoft.com/office/drawing/2014/main" id="{9D9CA01B-E194-4B95-8A58-80C263066BC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E34EA71F-882E-4D55-BDA6-1DF6A75F740F}" type="slidenum">
              <a:rPr lang="en-US" altLang="en-US" sz="1400" smtClean="0"/>
              <a:pPr>
                <a:spcBef>
                  <a:spcPct val="0"/>
                </a:spcBef>
                <a:buFontTx/>
                <a:buNone/>
              </a:pPr>
              <a:t>26</a:t>
            </a:fld>
            <a:endParaRPr lang="en-US" altLang="en-US" sz="1400"/>
          </a:p>
        </p:txBody>
      </p:sp>
    </p:spTree>
    <p:extLst>
      <p:ext uri="{BB962C8B-B14F-4D97-AF65-F5344CB8AC3E}">
        <p14:creationId xmlns:p14="http://schemas.microsoft.com/office/powerpoint/2010/main" val="2387232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5C55-330A-AF2D-5E91-03499C3BD09B}"/>
              </a:ext>
            </a:extLst>
          </p:cNvPr>
          <p:cNvSpPr>
            <a:spLocks noGrp="1"/>
          </p:cNvSpPr>
          <p:nvPr>
            <p:ph type="title"/>
          </p:nvPr>
        </p:nvSpPr>
        <p:spPr/>
        <p:txBody>
          <a:bodyPr/>
          <a:lstStyle/>
          <a:p>
            <a:endParaRPr lang="LID4096"/>
          </a:p>
        </p:txBody>
      </p:sp>
      <p:sp>
        <p:nvSpPr>
          <p:cNvPr id="3" name="Content Placeholder 2">
            <a:extLst>
              <a:ext uri="{FF2B5EF4-FFF2-40B4-BE49-F238E27FC236}">
                <a16:creationId xmlns:a16="http://schemas.microsoft.com/office/drawing/2014/main" id="{72EAD014-133E-D21B-5FC9-3C229E5A3983}"/>
              </a:ext>
            </a:extLst>
          </p:cNvPr>
          <p:cNvSpPr>
            <a:spLocks noGrp="1"/>
          </p:cNvSpPr>
          <p:nvPr>
            <p:ph idx="1"/>
          </p:nvPr>
        </p:nvSpPr>
        <p:spPr>
          <a:xfrm>
            <a:off x="457200" y="1371600"/>
            <a:ext cx="8229600" cy="4754563"/>
          </a:xfrm>
        </p:spPr>
        <p:txBody>
          <a:bodyPr/>
          <a:lstStyle/>
          <a:p>
            <a:r>
              <a:rPr lang="en-US" sz="1800" b="1" u="sng" dirty="0">
                <a:effectLst/>
                <a:latin typeface="Calibri" panose="020F0502020204030204" pitchFamily="34" charset="0"/>
                <a:ea typeface="宋体" panose="02010600030101010101" pitchFamily="2" charset="-122"/>
                <a:cs typeface="等线" panose="02010600030101010101" pitchFamily="2" charset="-122"/>
              </a:rPr>
              <a:t>Late submission</a:t>
            </a:r>
            <a:r>
              <a:rPr lang="en-US" sz="1800" b="1" dirty="0">
                <a:effectLst/>
                <a:latin typeface="Calibri" panose="020F0502020204030204" pitchFamily="34" charset="0"/>
                <a:ea typeface="Times New Roman" panose="02020603050405020304" pitchFamily="18" charset="0"/>
                <a:cs typeface="等线" panose="02010600030101010101" pitchFamily="2" charset="-122"/>
              </a:rPr>
              <a:t>.</a:t>
            </a:r>
            <a:r>
              <a:rPr lang="en-US" sz="1800" dirty="0">
                <a:effectLst/>
                <a:latin typeface="Calibri" panose="020F0502020204030204" pitchFamily="34" charset="0"/>
                <a:ea typeface="宋体" panose="02010600030101010101" pitchFamily="2" charset="-122"/>
                <a:cs typeface="等线" panose="02010600030101010101" pitchFamily="2" charset="-122"/>
              </a:rPr>
              <a:t> Students (student groups) can turn in</a:t>
            </a:r>
            <a:r>
              <a:rPr lang="en-US" sz="1800" b="1" dirty="0">
                <a:effectLst/>
                <a:latin typeface="Calibri" panose="020F0502020204030204" pitchFamily="34" charset="0"/>
                <a:ea typeface="宋体" panose="02010600030101010101" pitchFamily="2" charset="-122"/>
                <a:cs typeface="等线" panose="02010600030101010101" pitchFamily="2" charset="-122"/>
              </a:rPr>
              <a:t> </a:t>
            </a:r>
            <a:r>
              <a:rPr lang="en-US" sz="1800" dirty="0">
                <a:effectLst/>
                <a:latin typeface="Calibri" panose="020F0502020204030204" pitchFamily="34" charset="0"/>
                <a:ea typeface="宋体" panose="02010600030101010101" pitchFamily="2" charset="-122"/>
                <a:cs typeface="等线" panose="02010600030101010101" pitchFamily="2" charset="-122"/>
              </a:rPr>
              <a:t>their assignments and laboratory deliverables </a:t>
            </a:r>
            <a:r>
              <a:rPr lang="en-US" sz="1800" b="1" dirty="0">
                <a:effectLst/>
                <a:latin typeface="Calibri" panose="020F0502020204030204" pitchFamily="34" charset="0"/>
                <a:ea typeface="宋体" panose="02010600030101010101" pitchFamily="2" charset="-122"/>
                <a:cs typeface="等线" panose="02010600030101010101" pitchFamily="2" charset="-122"/>
              </a:rPr>
              <a:t>up to 2 calendar dates late</a:t>
            </a:r>
            <a:r>
              <a:rPr lang="en-US" sz="1800" dirty="0">
                <a:effectLst/>
                <a:latin typeface="Calibri" panose="020F0502020204030204" pitchFamily="34" charset="0"/>
                <a:ea typeface="宋体" panose="02010600030101010101" pitchFamily="2" charset="-122"/>
                <a:cs typeface="等线" panose="02010600030101010101" pitchFamily="2" charset="-122"/>
              </a:rPr>
              <a:t>. The penalty for lateness is that, for being late by each calendar date, a </a:t>
            </a:r>
            <a:r>
              <a:rPr lang="en-US" sz="1800" b="1" dirty="0">
                <a:effectLst/>
                <a:latin typeface="Calibri" panose="020F0502020204030204" pitchFamily="34" charset="0"/>
                <a:ea typeface="宋体" panose="02010600030101010101" pitchFamily="2" charset="-122"/>
                <a:cs typeface="等线" panose="02010600030101010101" pitchFamily="2" charset="-122"/>
              </a:rPr>
              <a:t>10%</a:t>
            </a:r>
            <a:r>
              <a:rPr lang="en-US" sz="1800" dirty="0">
                <a:effectLst/>
                <a:latin typeface="Calibri" panose="020F0502020204030204" pitchFamily="34" charset="0"/>
                <a:ea typeface="宋体" panose="02010600030101010101" pitchFamily="2" charset="-122"/>
                <a:cs typeface="等线" panose="02010600030101010101" pitchFamily="2" charset="-122"/>
              </a:rPr>
              <a:t> of the actually obtained grade will be deducted.</a:t>
            </a:r>
          </a:p>
          <a:p>
            <a:r>
              <a:rPr lang="en-US" sz="1800" b="1" u="sng" dirty="0">
                <a:effectLst/>
                <a:latin typeface="Times New Roman" panose="02020603050405020304" pitchFamily="18" charset="0"/>
                <a:ea typeface="宋体" panose="02010600030101010101" pitchFamily="2" charset="-122"/>
                <a:cs typeface="等线" panose="02010600030101010101" pitchFamily="2" charset="-122"/>
              </a:rPr>
              <a:t>Re-grading</a:t>
            </a:r>
            <a:r>
              <a:rPr lang="en-US" sz="1800" b="1" dirty="0">
                <a:effectLst/>
                <a:latin typeface="Times New Roman" panose="02020603050405020304" pitchFamily="18" charset="0"/>
                <a:ea typeface="宋体" panose="02010600030101010101" pitchFamily="2" charset="-122"/>
                <a:cs typeface="等线" panose="02010600030101010101" pitchFamily="2" charset="-122"/>
              </a:rPr>
              <a:t>. </a:t>
            </a:r>
            <a:r>
              <a:rPr lang="en-US" sz="1800" dirty="0">
                <a:effectLst/>
                <a:latin typeface="Times New Roman" panose="02020603050405020304" pitchFamily="18" charset="0"/>
                <a:ea typeface="宋体" panose="02010600030101010101" pitchFamily="2" charset="-122"/>
                <a:cs typeface="等线" panose="02010600030101010101" pitchFamily="2" charset="-122"/>
              </a:rPr>
              <a:t>Students (student groups) have up to</a:t>
            </a:r>
            <a:r>
              <a:rPr lang="en-US" sz="1800" b="1" dirty="0">
                <a:effectLst/>
                <a:latin typeface="Times New Roman" panose="02020603050405020304" pitchFamily="18" charset="0"/>
                <a:ea typeface="宋体" panose="02010600030101010101" pitchFamily="2" charset="-122"/>
                <a:cs typeface="等线" panose="02010600030101010101" pitchFamily="2" charset="-122"/>
              </a:rPr>
              <a:t> 7 days </a:t>
            </a:r>
            <a:r>
              <a:rPr lang="en-US" sz="1800" dirty="0">
                <a:effectLst/>
                <a:latin typeface="Times New Roman" panose="02020603050405020304" pitchFamily="18" charset="0"/>
                <a:ea typeface="宋体" panose="02010600030101010101" pitchFamily="2" charset="-122"/>
                <a:cs typeface="等线" panose="02010600030101010101" pitchFamily="2" charset="-122"/>
              </a:rPr>
              <a:t>from the time the graded</a:t>
            </a:r>
            <a:r>
              <a:rPr lang="en-US" sz="1800" b="1" dirty="0">
                <a:effectLst/>
                <a:latin typeface="Times New Roman" panose="02020603050405020304" pitchFamily="18" charset="0"/>
                <a:ea typeface="宋体" panose="02010600030101010101" pitchFamily="2" charset="-122"/>
                <a:cs typeface="等线" panose="02010600030101010101" pitchFamily="2" charset="-122"/>
              </a:rPr>
              <a:t> </a:t>
            </a:r>
            <a:r>
              <a:rPr lang="en-US" sz="1800" dirty="0">
                <a:effectLst/>
                <a:latin typeface="Times New Roman" panose="02020603050405020304" pitchFamily="18" charset="0"/>
                <a:ea typeface="宋体" panose="02010600030101010101" pitchFamily="2" charset="-122"/>
                <a:cs typeface="等线" panose="02010600030101010101" pitchFamily="2" charset="-122"/>
              </a:rPr>
              <a:t>assignment/test or laboratory deliverable is available to request a re-grading, if there is a disagreement with a grade. Weekends and holidays count when calculating re</a:t>
            </a:r>
            <a:r>
              <a:rPr lang="en-US" sz="1800" dirty="0">
                <a:effectLst/>
                <a:latin typeface="Times New Roman" panose="02020603050405020304" pitchFamily="18" charset="0"/>
                <a:ea typeface="Times New Roman" panose="02020603050405020304" pitchFamily="18" charset="0"/>
                <a:cs typeface="等线" panose="02010600030101010101" pitchFamily="2" charset="-122"/>
              </a:rPr>
              <a:t>-</a:t>
            </a:r>
            <a:r>
              <a:rPr lang="en-US" sz="1800" dirty="0">
                <a:effectLst/>
                <a:latin typeface="Times New Roman" panose="02020603050405020304" pitchFamily="18" charset="0"/>
                <a:ea typeface="宋体" panose="02010600030101010101" pitchFamily="2" charset="-122"/>
                <a:cs typeface="等线" panose="02010600030101010101" pitchFamily="2" charset="-122"/>
              </a:rPr>
              <a:t>grading request days. </a:t>
            </a:r>
            <a:r>
              <a:rPr lang="en-US" sz="1800" b="1" dirty="0">
                <a:effectLst/>
                <a:latin typeface="Times New Roman" panose="02020603050405020304" pitchFamily="18" charset="0"/>
                <a:ea typeface="宋体" panose="02010600030101010101" pitchFamily="2" charset="-122"/>
                <a:cs typeface="等线" panose="02010600030101010101" pitchFamily="2" charset="-122"/>
              </a:rPr>
              <a:t>No re-grading will be done after this period. </a:t>
            </a:r>
            <a:r>
              <a:rPr lang="en-US" sz="1800" dirty="0">
                <a:effectLst/>
                <a:latin typeface="Times New Roman" panose="02020603050405020304" pitchFamily="18" charset="0"/>
                <a:ea typeface="宋体" panose="02010600030101010101" pitchFamily="2" charset="-122"/>
                <a:cs typeface="等线" panose="02010600030101010101" pitchFamily="2" charset="-122"/>
              </a:rPr>
              <a:t>Re-grading requests shall</a:t>
            </a:r>
            <a:r>
              <a:rPr lang="en-US" sz="1800" b="1" dirty="0">
                <a:effectLst/>
                <a:latin typeface="Times New Roman" panose="02020603050405020304" pitchFamily="18" charset="0"/>
                <a:ea typeface="宋体" panose="02010600030101010101" pitchFamily="2" charset="-122"/>
                <a:cs typeface="等线" panose="02010600030101010101" pitchFamily="2" charset="-122"/>
              </a:rPr>
              <a:t> </a:t>
            </a:r>
            <a:r>
              <a:rPr lang="en-US" sz="1800" dirty="0">
                <a:effectLst/>
                <a:latin typeface="Times New Roman" panose="02020603050405020304" pitchFamily="18" charset="0"/>
                <a:ea typeface="宋体" panose="02010600030101010101" pitchFamily="2" charset="-122"/>
                <a:cs typeface="等线" panose="02010600030101010101" pitchFamily="2" charset="-122"/>
              </a:rPr>
              <a:t>be made to the instructor directly. </a:t>
            </a:r>
            <a:endParaRPr lang="en-US" sz="1800" dirty="0">
              <a:effectLst/>
              <a:latin typeface="Times New Roman" panose="02020603050405020304" pitchFamily="18" charset="0"/>
              <a:ea typeface="宋体" panose="02010600030101010101" pitchFamily="2" charset="-122"/>
            </a:endParaRPr>
          </a:p>
          <a:p>
            <a:r>
              <a:rPr lang="en-US" sz="1800" b="1" u="sng" dirty="0">
                <a:effectLst/>
                <a:highlight>
                  <a:srgbClr val="FFFF00"/>
                </a:highlight>
                <a:latin typeface="Times New Roman" panose="02020603050405020304" pitchFamily="18" charset="0"/>
                <a:ea typeface="宋体" panose="02010600030101010101" pitchFamily="2" charset="-122"/>
                <a:cs typeface="等线" panose="02010600030101010101" pitchFamily="2" charset="-122"/>
              </a:rPr>
              <a:t>Generative Artificial Intelligence (</a:t>
            </a:r>
            <a:r>
              <a:rPr lang="en-US" sz="1800" b="1" u="sng" dirty="0" err="1">
                <a:effectLst/>
                <a:highlight>
                  <a:srgbClr val="FFFF00"/>
                </a:highlight>
                <a:latin typeface="Times New Roman" panose="02020603050405020304" pitchFamily="18" charset="0"/>
                <a:ea typeface="宋体" panose="02010600030101010101" pitchFamily="2" charset="-122"/>
                <a:cs typeface="等线" panose="02010600030101010101" pitchFamily="2" charset="-122"/>
              </a:rPr>
              <a:t>genAI</a:t>
            </a:r>
            <a:r>
              <a:rPr lang="en-US" sz="1800" b="1" u="sng" dirty="0">
                <a:effectLst/>
                <a:highlight>
                  <a:srgbClr val="FFFF00"/>
                </a:highlight>
                <a:latin typeface="Times New Roman" panose="02020603050405020304" pitchFamily="18" charset="0"/>
                <a:ea typeface="宋体" panose="02010600030101010101" pitchFamily="2" charset="-122"/>
                <a:cs typeface="等线" panose="02010600030101010101" pitchFamily="2" charset="-122"/>
              </a:rPr>
              <a:t>)</a:t>
            </a:r>
            <a:r>
              <a:rPr lang="en-US" sz="1800" b="1" u="sng" dirty="0">
                <a:effectLst/>
                <a:latin typeface="Times New Roman" panose="02020603050405020304" pitchFamily="18" charset="0"/>
                <a:ea typeface="宋体" panose="02010600030101010101" pitchFamily="2" charset="-122"/>
                <a:cs typeface="等线" panose="02010600030101010101" pitchFamily="2" charset="-122"/>
              </a:rPr>
              <a:t>:  </a:t>
            </a:r>
            <a:r>
              <a:rPr lang="en-US" sz="1800" dirty="0">
                <a:effectLst/>
                <a:latin typeface="Times New Roman" panose="02020603050405020304" pitchFamily="18" charset="0"/>
                <a:ea typeface="宋体" panose="02010600030101010101" pitchFamily="2" charset="-122"/>
                <a:cs typeface="等线" panose="02010600030101010101" pitchFamily="2" charset="-122"/>
              </a:rPr>
              <a:t>Students may not use artificial intelligence tools for taking tests. However, Students may use artificial intelligence tools, including generative AI, in this course as learning aids or to gather information from across sources and assimilating it for understanding. </a:t>
            </a:r>
            <a:r>
              <a:rPr lang="en-US" sz="1800" b="1" dirty="0">
                <a:effectLst/>
                <a:latin typeface="Times New Roman" panose="02020603050405020304" pitchFamily="18" charset="0"/>
                <a:ea typeface="宋体" panose="02010600030101010101" pitchFamily="2" charset="-122"/>
                <a:cs typeface="等线" panose="02010600030101010101" pitchFamily="2" charset="-122"/>
              </a:rPr>
              <a:t>If </a:t>
            </a:r>
            <a:r>
              <a:rPr lang="en-US" sz="1800" b="1" dirty="0" err="1">
                <a:effectLst/>
                <a:latin typeface="Times New Roman" panose="02020603050405020304" pitchFamily="18" charset="0"/>
                <a:ea typeface="宋体" panose="02010600030101010101" pitchFamily="2" charset="-122"/>
                <a:cs typeface="等线" panose="02010600030101010101" pitchFamily="2" charset="-122"/>
              </a:rPr>
              <a:t>genAI</a:t>
            </a:r>
            <a:r>
              <a:rPr lang="en-US" sz="1800" b="1" dirty="0">
                <a:effectLst/>
                <a:latin typeface="Times New Roman" panose="02020603050405020304" pitchFamily="18" charset="0"/>
                <a:ea typeface="宋体" panose="02010600030101010101" pitchFamily="2" charset="-122"/>
                <a:cs typeface="等线" panose="02010600030101010101" pitchFamily="2" charset="-122"/>
              </a:rPr>
              <a:t> was used, students must submit, as an appendix with their assignments, any content produced by an artificial intelligence tool, and the prompt used to generate the content. </a:t>
            </a:r>
          </a:p>
          <a:p>
            <a:pPr lvl="1"/>
            <a:r>
              <a:rPr lang="en-US" sz="2000" dirty="0">
                <a:latin typeface="Times New Roman" panose="02020603050405020304" pitchFamily="18" charset="0"/>
                <a:ea typeface="宋体" panose="02010600030101010101" pitchFamily="2" charset="-122"/>
              </a:rPr>
              <a:t>E.g., generate code using ChatGPT, put the setting of ChatGPT, and prompt in the comments.</a:t>
            </a:r>
            <a:endParaRPr lang="LID4096" sz="2000" dirty="0"/>
          </a:p>
        </p:txBody>
      </p:sp>
      <p:sp>
        <p:nvSpPr>
          <p:cNvPr id="218"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Calibri"/>
                <a:ea typeface="Calibri"/>
                <a:cs typeface="Calibri"/>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fld id="{86CB4B4D-7CA3-9044-876B-883B54F8677D}" type="slidenum">
              <a:rPr lang="en-US" smtClean="0"/>
              <a:pPr/>
              <a:t>27</a:t>
            </a:fld>
            <a:endParaRPr/>
          </a:p>
        </p:txBody>
      </p:sp>
      <p:sp>
        <p:nvSpPr>
          <p:cNvPr id="221" name="Do not plagiarize/cheat in this course:…"/>
          <p:cNvSpPr txBox="1"/>
          <p:nvPr/>
        </p:nvSpPr>
        <p:spPr>
          <a:xfrm>
            <a:off x="691535" y="1651735"/>
            <a:ext cx="7974092" cy="4282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ct val="120000"/>
              </a:lnSpc>
            </a:pPr>
            <a:endParaRPr sz="2000" dirty="0">
              <a:latin typeface="Trebuchet MS"/>
              <a:ea typeface="Trebuchet MS"/>
              <a:cs typeface="Trebuchet MS"/>
              <a:sym typeface="Trebuchet MS"/>
            </a:endParaRPr>
          </a:p>
        </p:txBody>
      </p:sp>
      <p:sp>
        <p:nvSpPr>
          <p:cNvPr id="5" name="Contact &amp; Office Hours">
            <a:extLst>
              <a:ext uri="{FF2B5EF4-FFF2-40B4-BE49-F238E27FC236}">
                <a16:creationId xmlns:a16="http://schemas.microsoft.com/office/drawing/2014/main" id="{9E2BC475-C5CF-427F-B560-B541F5EA8BC0}"/>
              </a:ext>
            </a:extLst>
          </p:cNvPr>
          <p:cNvSpPr txBox="1"/>
          <p:nvPr/>
        </p:nvSpPr>
        <p:spPr>
          <a:xfrm>
            <a:off x="0" y="0"/>
            <a:ext cx="9143999" cy="1179576"/>
          </a:xfrm>
          <a:prstGeom prst="rect">
            <a:avLst/>
          </a:prstGeom>
          <a:solidFill>
            <a:srgbClr val="59595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gn="ctr">
              <a:defRPr sz="4400"/>
            </a:lvl1pPr>
          </a:lstStyle>
          <a:p>
            <a:r>
              <a:rPr lang="en-US" dirty="0">
                <a:solidFill>
                  <a:schemeClr val="bg1"/>
                </a:solidFill>
              </a:rPr>
              <a:t>Policy</a:t>
            </a:r>
            <a:endParaRPr dirty="0">
              <a:solidFill>
                <a:schemeClr val="bg1"/>
              </a:solidFill>
            </a:endParaRPr>
          </a:p>
        </p:txBody>
      </p:sp>
    </p:spTree>
    <p:extLst>
      <p:ext uri="{BB962C8B-B14F-4D97-AF65-F5344CB8AC3E}">
        <p14:creationId xmlns:p14="http://schemas.microsoft.com/office/powerpoint/2010/main" val="2872181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1270F9-A9F8-4F96-BC40-D29E2CC32882}"/>
              </a:ext>
            </a:extLst>
          </p:cNvPr>
          <p:cNvSpPr txBox="1">
            <a:spLocks noChangeArrowheads="1"/>
          </p:cNvSpPr>
          <p:nvPr/>
        </p:nvSpPr>
        <p:spPr bwMode="auto">
          <a:xfrm>
            <a:off x="1295400" y="2362200"/>
            <a:ext cx="6400800" cy="1752600"/>
          </a:xfrm>
          <a:prstGeom prst="rect">
            <a:avLst/>
          </a:prstGeom>
          <a:noFill/>
          <a:ln>
            <a:noFill/>
          </a:ln>
        </p:spPr>
        <p:txBody>
          <a:bodyPr/>
          <a:lstStyle>
            <a:lvl1pPr marL="0" indent="0" algn="ctr" rtl="0" eaLnBrk="0" fontAlgn="base" hangingPunct="0">
              <a:spcBef>
                <a:spcPct val="20000"/>
              </a:spcBef>
              <a:spcAft>
                <a:spcPct val="0"/>
              </a:spcAft>
              <a:buNone/>
              <a:defRPr sz="3200">
                <a:solidFill>
                  <a:schemeClr val="tx1"/>
                </a:solidFill>
                <a:latin typeface="+mn-lt"/>
                <a:ea typeface="MS PGothic" panose="020B0600070205080204" pitchFamily="34" charset="-128"/>
                <a:cs typeface="MS PGothic" charset="0"/>
              </a:defRPr>
            </a:lvl1pPr>
            <a:lvl2pPr marL="457200" indent="0" algn="ctr" rtl="0" eaLnBrk="0" fontAlgn="base" hangingPunct="0">
              <a:spcBef>
                <a:spcPct val="20000"/>
              </a:spcBef>
              <a:spcAft>
                <a:spcPct val="0"/>
              </a:spcAft>
              <a:buNone/>
              <a:defRPr sz="2800">
                <a:solidFill>
                  <a:schemeClr val="tx1"/>
                </a:solidFill>
                <a:latin typeface="+mn-lt"/>
                <a:ea typeface="MS PGothic" panose="020B0600070205080204" pitchFamily="34" charset="-128"/>
                <a:cs typeface="MS PGothic" charset="0"/>
              </a:defRPr>
            </a:lvl2pPr>
            <a:lvl3pPr marL="914400" indent="0" algn="ctr" rtl="0" eaLnBrk="0" fontAlgn="base" hangingPunct="0">
              <a:spcBef>
                <a:spcPct val="20000"/>
              </a:spcBef>
              <a:spcAft>
                <a:spcPct val="0"/>
              </a:spcAft>
              <a:buNone/>
              <a:defRPr sz="2400">
                <a:solidFill>
                  <a:schemeClr val="tx1"/>
                </a:solidFill>
                <a:latin typeface="+mn-lt"/>
                <a:ea typeface="MS PGothic" panose="020B0600070205080204" pitchFamily="34" charset="-128"/>
                <a:cs typeface="MS PGothic" charset="0"/>
              </a:defRPr>
            </a:lvl3pPr>
            <a:lvl4pPr marL="1371600" indent="0" algn="ctr" rtl="0" eaLnBrk="0" fontAlgn="base" hangingPunct="0">
              <a:spcBef>
                <a:spcPct val="20000"/>
              </a:spcBef>
              <a:spcAft>
                <a:spcPct val="0"/>
              </a:spcAft>
              <a:buNone/>
              <a:defRPr sz="2000">
                <a:solidFill>
                  <a:schemeClr val="tx1"/>
                </a:solidFill>
                <a:latin typeface="+mn-lt"/>
                <a:ea typeface="MS PGothic" panose="020B0600070205080204" pitchFamily="34" charset="-128"/>
                <a:cs typeface="MS PGothic" charset="0"/>
              </a:defRPr>
            </a:lvl4pPr>
            <a:lvl5pPr marL="1828800" indent="0" algn="ctr" rtl="0" eaLnBrk="0" fontAlgn="base" hangingPunct="0">
              <a:spcBef>
                <a:spcPct val="20000"/>
              </a:spcBef>
              <a:spcAft>
                <a:spcPct val="0"/>
              </a:spcAft>
              <a:buNone/>
              <a:defRPr sz="2000">
                <a:solidFill>
                  <a:schemeClr val="tx1"/>
                </a:solidFill>
                <a:latin typeface="+mn-lt"/>
                <a:ea typeface="MS PGothic" panose="020B0600070205080204" pitchFamily="34" charset="-128"/>
                <a:cs typeface="MS PGothic" charset="0"/>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eaLnBrk="1" hangingPunct="1">
              <a:defRPr/>
            </a:pPr>
            <a:r>
              <a:rPr lang="en-US" altLang="en-US" sz="4800" kern="0" dirty="0">
                <a:ea typeface="Futura Medium" charset="0"/>
                <a:cs typeface="Arial" panose="020B0604020202020204" pitchFamily="34" charset="0"/>
              </a:rPr>
              <a:t>Introduction to Software Engineering</a:t>
            </a:r>
          </a:p>
          <a:p>
            <a:pPr eaLnBrk="1" hangingPunct="1">
              <a:defRPr/>
            </a:pPr>
            <a:endParaRPr lang="en-US" altLang="en-US" kern="0" dirty="0">
              <a:ea typeface="Futura Medium"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47059-D970-42F4-9785-20BD300CE77E}"/>
              </a:ext>
            </a:extLst>
          </p:cNvPr>
          <p:cNvSpPr>
            <a:spLocks noGrp="1"/>
          </p:cNvSpPr>
          <p:nvPr>
            <p:ph type="title"/>
          </p:nvPr>
        </p:nvSpPr>
        <p:spPr>
          <a:xfrm>
            <a:off x="0" y="-9525"/>
            <a:ext cx="9144000" cy="1325563"/>
          </a:xfrm>
          <a:solidFill>
            <a:schemeClr val="tx1">
              <a:alpha val="65000"/>
            </a:schemeClr>
          </a:solidFill>
        </p:spPr>
        <p:txBody>
          <a:bodyPr lIns="360000" rtlCol="0">
            <a:normAutofit/>
          </a:bodyPr>
          <a:lstStyle/>
          <a:p>
            <a:pPr algn="l" eaLnBrk="1" hangingPunct="1">
              <a:lnSpc>
                <a:spcPct val="90000"/>
              </a:lnSpc>
              <a:defRPr/>
            </a:pPr>
            <a:r>
              <a:rPr lang="en-US" sz="4400" b="0" kern="1200" dirty="0">
                <a:solidFill>
                  <a:schemeClr val="bg1"/>
                </a:solidFill>
                <a:latin typeface="Arial" panose="020B0604020202020204" pitchFamily="34" charset="0"/>
                <a:ea typeface="Futura Medium" charset="0"/>
                <a:cs typeface="Arial" panose="020B0604020202020204" pitchFamily="34" charset="0"/>
              </a:rPr>
              <a:t>Software is everywhere!</a:t>
            </a:r>
          </a:p>
        </p:txBody>
      </p:sp>
      <p:sp>
        <p:nvSpPr>
          <p:cNvPr id="44035" name="Slide Number Placeholder 4">
            <a:extLst>
              <a:ext uri="{FF2B5EF4-FFF2-40B4-BE49-F238E27FC236}">
                <a16:creationId xmlns:a16="http://schemas.microsoft.com/office/drawing/2014/main" id="{966E7D1F-3E5B-43DE-B861-4F5E0BC97A2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521DD8C8-009C-410D-AD73-B508CB232AFF}" type="slidenum">
              <a:rPr lang="en-US" altLang="en-US" sz="1400" smtClean="0"/>
              <a:pPr>
                <a:spcBef>
                  <a:spcPct val="0"/>
                </a:spcBef>
                <a:buFontTx/>
                <a:buNone/>
              </a:pPr>
              <a:t>29</a:t>
            </a:fld>
            <a:endParaRPr lang="en-US" altLang="en-US" sz="1400"/>
          </a:p>
        </p:txBody>
      </p:sp>
      <p:pic>
        <p:nvPicPr>
          <p:cNvPr id="7" name="Picture 6">
            <a:extLst>
              <a:ext uri="{FF2B5EF4-FFF2-40B4-BE49-F238E27FC236}">
                <a16:creationId xmlns:a16="http://schemas.microsoft.com/office/drawing/2014/main" id="{98E0D095-7D33-4F6A-B16B-CA0F6581D4DC}"/>
              </a:ext>
            </a:extLst>
          </p:cNvPr>
          <p:cNvPicPr>
            <a:picLocks noChangeAspect="1"/>
          </p:cNvPicPr>
          <p:nvPr/>
        </p:nvPicPr>
        <p:blipFill>
          <a:blip r:embed="rId3">
            <a:extLst>
              <a:ext uri="{28A0092B-C50C-407E-A947-70E740481C1C}">
                <a14:useLocalDpi xmlns:a14="http://schemas.microsoft.com/office/drawing/2010/main" val="0"/>
              </a:ext>
            </a:extLst>
          </a:blip>
          <a:srcRect b="7301"/>
          <a:stretch>
            <a:fillRect/>
          </a:stretch>
        </p:blipFill>
        <p:spPr bwMode="auto">
          <a:xfrm>
            <a:off x="4856163" y="4181475"/>
            <a:ext cx="3203575" cy="197961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4038" name="Picture 7">
            <a:extLst>
              <a:ext uri="{FF2B5EF4-FFF2-40B4-BE49-F238E27FC236}">
                <a16:creationId xmlns:a16="http://schemas.microsoft.com/office/drawing/2014/main" id="{E1D6DDDF-0BD9-43C4-AF38-FDFCCD2A855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8825" y="1836738"/>
            <a:ext cx="3429000" cy="210661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9E19F3E-F037-48F0-88A0-C9F11A3A6E9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56163" y="1824038"/>
            <a:ext cx="3203575" cy="213201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074" name="Picture 2" descr="Dota 2">
            <a:extLst>
              <a:ext uri="{FF2B5EF4-FFF2-40B4-BE49-F238E27FC236}">
                <a16:creationId xmlns:a16="http://schemas.microsoft.com/office/drawing/2014/main" id="{1BAE1E66-CDE5-CC78-B30C-17C9A25E03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825" y="4252735"/>
            <a:ext cx="3429000" cy="19649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16C07-8866-42D3-BA09-BDA809B3146A}"/>
              </a:ext>
            </a:extLst>
          </p:cNvPr>
          <p:cNvSpPr>
            <a:spLocks noGrp="1"/>
          </p:cNvSpPr>
          <p:nvPr>
            <p:ph type="title"/>
          </p:nvPr>
        </p:nvSpPr>
        <p:spPr>
          <a:xfrm>
            <a:off x="0" y="0"/>
            <a:ext cx="9144000" cy="1371600"/>
          </a:xfrm>
          <a:solidFill>
            <a:schemeClr val="tx1">
              <a:alpha val="65000"/>
            </a:schemeClr>
          </a:solidFill>
        </p:spPr>
        <p:txBody>
          <a:bodyPr lIns="360000" rtlCol="0">
            <a:normAutofit/>
          </a:bodyPr>
          <a:lstStyle/>
          <a:p>
            <a:pPr algn="l" eaLnBrk="1" hangingPunct="1">
              <a:lnSpc>
                <a:spcPct val="90000"/>
              </a:lnSpc>
              <a:defRPr/>
            </a:pPr>
            <a:r>
              <a:rPr lang="en-US" altLang="zh-CN" sz="4400" b="0" kern="1200" dirty="0">
                <a:solidFill>
                  <a:schemeClr val="bg1"/>
                </a:solidFill>
                <a:latin typeface="Arial" panose="020B0604020202020204" pitchFamily="34" charset="0"/>
                <a:ea typeface="+mj-ea"/>
                <a:cs typeface="Arial" panose="020B0604020202020204" pitchFamily="34" charset="0"/>
              </a:rPr>
              <a:t>About the course</a:t>
            </a:r>
            <a:endParaRPr lang="en-US" sz="4400" b="0" kern="1200" dirty="0">
              <a:solidFill>
                <a:schemeClr val="bg1"/>
              </a:solidFill>
              <a:latin typeface="Arial" panose="020B0604020202020204" pitchFamily="34" charset="0"/>
              <a:ea typeface="+mj-ea"/>
              <a:cs typeface="Arial" panose="020B0604020202020204" pitchFamily="34" charset="0"/>
            </a:endParaRPr>
          </a:p>
        </p:txBody>
      </p:sp>
      <p:sp>
        <p:nvSpPr>
          <p:cNvPr id="11268" name="Slide Number Placeholder 10">
            <a:extLst>
              <a:ext uri="{FF2B5EF4-FFF2-40B4-BE49-F238E27FC236}">
                <a16:creationId xmlns:a16="http://schemas.microsoft.com/office/drawing/2014/main" id="{92741DA9-FA3F-479A-B07A-2AE556EAA6C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9F75C107-E78A-45F1-828F-C0A0091B7C4D}" type="slidenum">
              <a:rPr lang="en-US" altLang="en-US" sz="1400" smtClean="0">
                <a:ea typeface="Futura Medium"/>
                <a:cs typeface="Arial" panose="020B0604020202020204" pitchFamily="34" charset="0"/>
              </a:rPr>
              <a:pPr>
                <a:spcBef>
                  <a:spcPct val="0"/>
                </a:spcBef>
                <a:buFontTx/>
                <a:buNone/>
              </a:pPr>
              <a:t>3</a:t>
            </a:fld>
            <a:endParaRPr lang="en-US" altLang="en-US" sz="1400">
              <a:ea typeface="Futura Medium"/>
              <a:cs typeface="Arial" panose="020B0604020202020204" pitchFamily="34" charset="0"/>
            </a:endParaRPr>
          </a:p>
        </p:txBody>
      </p:sp>
      <p:sp>
        <p:nvSpPr>
          <p:cNvPr id="6" name="Content Placeholder 2">
            <a:extLst>
              <a:ext uri="{FF2B5EF4-FFF2-40B4-BE49-F238E27FC236}">
                <a16:creationId xmlns:a16="http://schemas.microsoft.com/office/drawing/2014/main" id="{0652029D-36FE-4003-AB33-2D16E3A928E1}"/>
              </a:ext>
            </a:extLst>
          </p:cNvPr>
          <p:cNvSpPr txBox="1">
            <a:spLocks/>
          </p:cNvSpPr>
          <p:nvPr/>
        </p:nvSpPr>
        <p:spPr>
          <a:xfrm>
            <a:off x="152400" y="1371600"/>
            <a:ext cx="8839200" cy="5410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800" kern="0" dirty="0"/>
              <a:t>Course website</a:t>
            </a:r>
          </a:p>
          <a:p>
            <a:pPr lvl="1"/>
            <a:r>
              <a:rPr lang="en-US" altLang="zh-CN" sz="2400" kern="0" dirty="0"/>
              <a:t>On </a:t>
            </a:r>
            <a:r>
              <a:rPr lang="en-US" altLang="zh-CN" sz="2400" kern="0" dirty="0" err="1"/>
              <a:t>UMLearn</a:t>
            </a:r>
            <a:r>
              <a:rPr lang="en-US" sz="2400" kern="0" dirty="0"/>
              <a:t> </a:t>
            </a:r>
          </a:p>
          <a:p>
            <a:pPr lvl="1"/>
            <a:r>
              <a:rPr lang="en-US" sz="2400" kern="0" dirty="0"/>
              <a:t>Check regularly for announcements and updates</a:t>
            </a:r>
          </a:p>
          <a:p>
            <a:r>
              <a:rPr lang="en-US" sz="2800" kern="0" dirty="0"/>
              <a:t>Lectures</a:t>
            </a:r>
          </a:p>
          <a:p>
            <a:pPr lvl="1"/>
            <a:r>
              <a:rPr lang="en-US" sz="2400" kern="0" dirty="0"/>
              <a:t>60 mins lecture + 15mins Q&amp;A</a:t>
            </a:r>
          </a:p>
          <a:p>
            <a:pPr lvl="1"/>
            <a:r>
              <a:rPr lang="en-US" sz="2400" kern="0" dirty="0"/>
              <a:t>All slides will be posted on </a:t>
            </a:r>
            <a:r>
              <a:rPr lang="en-US" sz="2400" kern="0" dirty="0" err="1"/>
              <a:t>UMLearn</a:t>
            </a:r>
            <a:r>
              <a:rPr lang="en-US" sz="2400" kern="0" dirty="0"/>
              <a:t> </a:t>
            </a:r>
            <a:r>
              <a:rPr lang="en-US" altLang="zh-CN" sz="2400" kern="0" dirty="0"/>
              <a:t>after</a:t>
            </a:r>
            <a:r>
              <a:rPr lang="en-US" sz="2400" kern="0" dirty="0"/>
              <a:t> class</a:t>
            </a:r>
          </a:p>
        </p:txBody>
      </p:sp>
    </p:spTree>
    <p:extLst>
      <p:ext uri="{BB962C8B-B14F-4D97-AF65-F5344CB8AC3E}">
        <p14:creationId xmlns:p14="http://schemas.microsoft.com/office/powerpoint/2010/main" val="4046361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0EBBD-1BD8-4218-B342-C4F409663508}"/>
              </a:ext>
            </a:extLst>
          </p:cNvPr>
          <p:cNvSpPr>
            <a:spLocks noGrp="1"/>
          </p:cNvSpPr>
          <p:nvPr>
            <p:ph type="title"/>
          </p:nvPr>
        </p:nvSpPr>
        <p:spPr/>
        <p:txBody>
          <a:bodyPr/>
          <a:lstStyle/>
          <a:p>
            <a:endParaRPr lang="en-US"/>
          </a:p>
        </p:txBody>
      </p:sp>
      <p:pic>
        <p:nvPicPr>
          <p:cNvPr id="3" name="Online Media 2" title="SqUID: Warehouse robot.">
            <a:hlinkClick r:id="" action="ppaction://media"/>
            <a:extLst>
              <a:ext uri="{FF2B5EF4-FFF2-40B4-BE49-F238E27FC236}">
                <a16:creationId xmlns:a16="http://schemas.microsoft.com/office/drawing/2014/main" id="{C5BF67F9-DED9-436E-9571-5735143E923B}"/>
              </a:ext>
            </a:extLst>
          </p:cNvPr>
          <p:cNvPicPr>
            <a:picLocks noRot="1" noChangeAspect="1"/>
          </p:cNvPicPr>
          <p:nvPr>
            <a:videoFile r:link="rId1"/>
          </p:nvPr>
        </p:nvPicPr>
        <p:blipFill>
          <a:blip r:embed="rId3"/>
          <a:stretch>
            <a:fillRect/>
          </a:stretch>
        </p:blipFill>
        <p:spPr>
          <a:xfrm>
            <a:off x="795717" y="1295400"/>
            <a:ext cx="7552566" cy="4267200"/>
          </a:xfrm>
          <a:prstGeom prst="rect">
            <a:avLst/>
          </a:prstGeom>
        </p:spPr>
      </p:pic>
    </p:spTree>
    <p:extLst>
      <p:ext uri="{BB962C8B-B14F-4D97-AF65-F5344CB8AC3E}">
        <p14:creationId xmlns:p14="http://schemas.microsoft.com/office/powerpoint/2010/main" val="12588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F48DF6-5D83-6859-622D-3195EA765BD8}"/>
              </a:ext>
            </a:extLst>
          </p:cNvPr>
          <p:cNvSpPr>
            <a:spLocks noGrp="1"/>
          </p:cNvSpPr>
          <p:nvPr>
            <p:ph type="title"/>
          </p:nvPr>
        </p:nvSpPr>
        <p:spPr/>
        <p:txBody>
          <a:bodyPr/>
          <a:lstStyle/>
          <a:p>
            <a:endParaRPr lang="LID4096"/>
          </a:p>
        </p:txBody>
      </p:sp>
      <p:sp>
        <p:nvSpPr>
          <p:cNvPr id="4" name="Title 1">
            <a:extLst>
              <a:ext uri="{FF2B5EF4-FFF2-40B4-BE49-F238E27FC236}">
                <a16:creationId xmlns:a16="http://schemas.microsoft.com/office/drawing/2014/main" id="{208B346F-651A-174E-AE8A-B5D1D1BD6D49}"/>
              </a:ext>
            </a:extLst>
          </p:cNvPr>
          <p:cNvSpPr txBox="1">
            <a:spLocks/>
          </p:cNvSpPr>
          <p:nvPr/>
        </p:nvSpPr>
        <p:spPr bwMode="auto">
          <a:xfrm>
            <a:off x="0" y="-9525"/>
            <a:ext cx="9144000" cy="1325563"/>
          </a:xfrm>
          <a:prstGeom prst="rect">
            <a:avLst/>
          </a:prstGeom>
          <a:solidFill>
            <a:schemeClr val="tx1">
              <a:alpha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0000" tIns="45720" rIns="91440" bIns="45720" numCol="1" rtlCol="0" anchor="ctr" anchorCtr="0" compatLnSpc="1">
            <a:prstTxWarp prst="textNoShape">
              <a:avLst/>
            </a:prstTxWarp>
            <a:normAutofit/>
          </a:bodyPr>
          <a:lstStyle>
            <a:lvl1pPr algn="ctr" rtl="0" eaLnBrk="0" fontAlgn="base" hangingPunct="0">
              <a:spcBef>
                <a:spcPct val="0"/>
              </a:spcBef>
              <a:spcAft>
                <a:spcPct val="0"/>
              </a:spcAft>
              <a:defRPr sz="2400" b="1">
                <a:solidFill>
                  <a:schemeClr val="tx2"/>
                </a:solidFill>
                <a:latin typeface="+mj-lt"/>
                <a:ea typeface="MS PGothic" panose="020B0600070205080204" pitchFamily="34" charset="-128"/>
                <a:cs typeface="MS PGothic" charset="0"/>
              </a:defRPr>
            </a:lvl1pPr>
            <a:lvl2pPr algn="ctr" rtl="0" eaLnBrk="0" fontAlgn="base" hangingPunct="0">
              <a:spcBef>
                <a:spcPct val="0"/>
              </a:spcBef>
              <a:spcAft>
                <a:spcPct val="0"/>
              </a:spcAft>
              <a:defRPr sz="2400" b="1">
                <a:solidFill>
                  <a:schemeClr val="tx2"/>
                </a:solidFill>
                <a:latin typeface="a_Futurica" pitchFamily="34" charset="-52"/>
                <a:ea typeface="MS PGothic" panose="020B0600070205080204" pitchFamily="34" charset="-128"/>
                <a:cs typeface="MS PGothic" charset="0"/>
              </a:defRPr>
            </a:lvl2pPr>
            <a:lvl3pPr algn="ctr" rtl="0" eaLnBrk="0" fontAlgn="base" hangingPunct="0">
              <a:spcBef>
                <a:spcPct val="0"/>
              </a:spcBef>
              <a:spcAft>
                <a:spcPct val="0"/>
              </a:spcAft>
              <a:defRPr sz="2400" b="1">
                <a:solidFill>
                  <a:schemeClr val="tx2"/>
                </a:solidFill>
                <a:latin typeface="a_Futurica" pitchFamily="34" charset="-52"/>
                <a:ea typeface="MS PGothic" panose="020B0600070205080204" pitchFamily="34" charset="-128"/>
                <a:cs typeface="MS PGothic" charset="0"/>
              </a:defRPr>
            </a:lvl3pPr>
            <a:lvl4pPr algn="ctr" rtl="0" eaLnBrk="0" fontAlgn="base" hangingPunct="0">
              <a:spcBef>
                <a:spcPct val="0"/>
              </a:spcBef>
              <a:spcAft>
                <a:spcPct val="0"/>
              </a:spcAft>
              <a:defRPr sz="2400" b="1">
                <a:solidFill>
                  <a:schemeClr val="tx2"/>
                </a:solidFill>
                <a:latin typeface="a_Futurica" pitchFamily="34" charset="-52"/>
                <a:ea typeface="MS PGothic" panose="020B0600070205080204" pitchFamily="34" charset="-128"/>
                <a:cs typeface="MS PGothic" charset="0"/>
              </a:defRPr>
            </a:lvl4pPr>
            <a:lvl5pPr algn="ctr" rtl="0" eaLnBrk="0" fontAlgn="base" hangingPunct="0">
              <a:spcBef>
                <a:spcPct val="0"/>
              </a:spcBef>
              <a:spcAft>
                <a:spcPct val="0"/>
              </a:spcAft>
              <a:defRPr sz="2400" b="1">
                <a:solidFill>
                  <a:schemeClr val="tx2"/>
                </a:solidFill>
                <a:latin typeface="a_Futurica" pitchFamily="34" charset="-52"/>
                <a:ea typeface="MS PGothic" panose="020B0600070205080204" pitchFamily="34" charset="-128"/>
                <a:cs typeface="MS PGothic" charset="0"/>
              </a:defRPr>
            </a:lvl5pPr>
            <a:lvl6pPr marL="457200" algn="ctr" rtl="0" fontAlgn="base">
              <a:spcBef>
                <a:spcPct val="0"/>
              </a:spcBef>
              <a:spcAft>
                <a:spcPct val="0"/>
              </a:spcAft>
              <a:defRPr sz="2400" b="1">
                <a:solidFill>
                  <a:schemeClr val="tx2"/>
                </a:solidFill>
                <a:latin typeface="a_Futurica" pitchFamily="34" charset="-52"/>
              </a:defRPr>
            </a:lvl6pPr>
            <a:lvl7pPr marL="914400" algn="ctr" rtl="0" fontAlgn="base">
              <a:spcBef>
                <a:spcPct val="0"/>
              </a:spcBef>
              <a:spcAft>
                <a:spcPct val="0"/>
              </a:spcAft>
              <a:defRPr sz="2400" b="1">
                <a:solidFill>
                  <a:schemeClr val="tx2"/>
                </a:solidFill>
                <a:latin typeface="a_Futurica" pitchFamily="34" charset="-52"/>
              </a:defRPr>
            </a:lvl7pPr>
            <a:lvl8pPr marL="1371600" algn="ctr" rtl="0" fontAlgn="base">
              <a:spcBef>
                <a:spcPct val="0"/>
              </a:spcBef>
              <a:spcAft>
                <a:spcPct val="0"/>
              </a:spcAft>
              <a:defRPr sz="2400" b="1">
                <a:solidFill>
                  <a:schemeClr val="tx2"/>
                </a:solidFill>
                <a:latin typeface="a_Futurica" pitchFamily="34" charset="-52"/>
              </a:defRPr>
            </a:lvl8pPr>
            <a:lvl9pPr marL="1828800" algn="ctr" rtl="0" fontAlgn="base">
              <a:spcBef>
                <a:spcPct val="0"/>
              </a:spcBef>
              <a:spcAft>
                <a:spcPct val="0"/>
              </a:spcAft>
              <a:defRPr sz="2400" b="1">
                <a:solidFill>
                  <a:schemeClr val="tx2"/>
                </a:solidFill>
                <a:latin typeface="a_Futurica" pitchFamily="34" charset="-52"/>
              </a:defRPr>
            </a:lvl9pPr>
          </a:lstStyle>
          <a:p>
            <a:pPr algn="l" eaLnBrk="1" hangingPunct="1">
              <a:lnSpc>
                <a:spcPct val="90000"/>
              </a:lnSpc>
              <a:defRPr/>
            </a:pPr>
            <a:r>
              <a:rPr lang="en-US" sz="4400" b="0" dirty="0">
                <a:solidFill>
                  <a:schemeClr val="bg1"/>
                </a:solidFill>
                <a:latin typeface="Arial" panose="020B0604020202020204" pitchFamily="34" charset="0"/>
                <a:ea typeface="Futura Medium" charset="0"/>
                <a:cs typeface="Arial" panose="020B0604020202020204" pitchFamily="34" charset="0"/>
              </a:rPr>
              <a:t>Generative AI</a:t>
            </a:r>
            <a:endParaRPr lang="en-US" sz="4400" b="0" kern="1200" dirty="0">
              <a:solidFill>
                <a:schemeClr val="bg1"/>
              </a:solidFill>
              <a:latin typeface="Arial" panose="020B0604020202020204" pitchFamily="34" charset="0"/>
              <a:ea typeface="Futura Medium" charset="0"/>
              <a:cs typeface="Arial" panose="020B0604020202020204" pitchFamily="34" charset="0"/>
            </a:endParaRPr>
          </a:p>
        </p:txBody>
      </p:sp>
      <p:pic>
        <p:nvPicPr>
          <p:cNvPr id="6" name="Picture 5">
            <a:extLst>
              <a:ext uri="{FF2B5EF4-FFF2-40B4-BE49-F238E27FC236}">
                <a16:creationId xmlns:a16="http://schemas.microsoft.com/office/drawing/2014/main" id="{642C751F-ED14-608E-7BBB-7C8979DF2A23}"/>
              </a:ext>
            </a:extLst>
          </p:cNvPr>
          <p:cNvPicPr>
            <a:picLocks noChangeAspect="1"/>
          </p:cNvPicPr>
          <p:nvPr/>
        </p:nvPicPr>
        <p:blipFill>
          <a:blip r:embed="rId2"/>
          <a:stretch>
            <a:fillRect/>
          </a:stretch>
        </p:blipFill>
        <p:spPr>
          <a:xfrm>
            <a:off x="76200" y="1371600"/>
            <a:ext cx="4025395" cy="2805820"/>
          </a:xfrm>
          <a:prstGeom prst="rect">
            <a:avLst/>
          </a:prstGeom>
        </p:spPr>
      </p:pic>
      <p:sp>
        <p:nvSpPr>
          <p:cNvPr id="9" name="TextBox 8">
            <a:extLst>
              <a:ext uri="{FF2B5EF4-FFF2-40B4-BE49-F238E27FC236}">
                <a16:creationId xmlns:a16="http://schemas.microsoft.com/office/drawing/2014/main" id="{A411D187-BA82-E9A2-71A0-7375F8EA05FF}"/>
              </a:ext>
            </a:extLst>
          </p:cNvPr>
          <p:cNvSpPr txBox="1"/>
          <p:nvPr/>
        </p:nvSpPr>
        <p:spPr>
          <a:xfrm>
            <a:off x="990600" y="4195488"/>
            <a:ext cx="1283365" cy="369332"/>
          </a:xfrm>
          <a:prstGeom prst="rect">
            <a:avLst/>
          </a:prstGeom>
          <a:noFill/>
        </p:spPr>
        <p:txBody>
          <a:bodyPr wrap="none" rtlCol="0">
            <a:spAutoFit/>
          </a:bodyPr>
          <a:lstStyle/>
          <a:p>
            <a:r>
              <a:rPr lang="en-US" dirty="0"/>
              <a:t>Write code</a:t>
            </a:r>
            <a:endParaRPr lang="LID4096" dirty="0"/>
          </a:p>
        </p:txBody>
      </p:sp>
      <p:sp>
        <p:nvSpPr>
          <p:cNvPr id="10" name="TextBox 9">
            <a:extLst>
              <a:ext uri="{FF2B5EF4-FFF2-40B4-BE49-F238E27FC236}">
                <a16:creationId xmlns:a16="http://schemas.microsoft.com/office/drawing/2014/main" id="{0CD56F32-C74A-AB33-46AC-495FB319F8BE}"/>
              </a:ext>
            </a:extLst>
          </p:cNvPr>
          <p:cNvSpPr txBox="1"/>
          <p:nvPr/>
        </p:nvSpPr>
        <p:spPr>
          <a:xfrm>
            <a:off x="5763436" y="4195488"/>
            <a:ext cx="1924566" cy="369332"/>
          </a:xfrm>
          <a:prstGeom prst="rect">
            <a:avLst/>
          </a:prstGeom>
          <a:noFill/>
        </p:spPr>
        <p:txBody>
          <a:bodyPr wrap="none" rtlCol="0">
            <a:spAutoFit/>
          </a:bodyPr>
          <a:lstStyle/>
          <a:p>
            <a:r>
              <a:rPr lang="en-US" dirty="0"/>
              <a:t>Write story/poem</a:t>
            </a:r>
            <a:endParaRPr lang="LID4096" dirty="0"/>
          </a:p>
        </p:txBody>
      </p:sp>
      <p:pic>
        <p:nvPicPr>
          <p:cNvPr id="12" name="Picture 11">
            <a:extLst>
              <a:ext uri="{FF2B5EF4-FFF2-40B4-BE49-F238E27FC236}">
                <a16:creationId xmlns:a16="http://schemas.microsoft.com/office/drawing/2014/main" id="{DD084D79-12E3-7523-1AD9-7128D132EAAD}"/>
              </a:ext>
            </a:extLst>
          </p:cNvPr>
          <p:cNvPicPr>
            <a:picLocks noChangeAspect="1"/>
          </p:cNvPicPr>
          <p:nvPr/>
        </p:nvPicPr>
        <p:blipFill>
          <a:blip r:embed="rId3"/>
          <a:stretch>
            <a:fillRect/>
          </a:stretch>
        </p:blipFill>
        <p:spPr>
          <a:xfrm>
            <a:off x="4572000" y="1787492"/>
            <a:ext cx="4307438" cy="2243138"/>
          </a:xfrm>
          <a:prstGeom prst="rect">
            <a:avLst/>
          </a:prstGeom>
        </p:spPr>
      </p:pic>
      <p:pic>
        <p:nvPicPr>
          <p:cNvPr id="14" name="Picture 13">
            <a:extLst>
              <a:ext uri="{FF2B5EF4-FFF2-40B4-BE49-F238E27FC236}">
                <a16:creationId xmlns:a16="http://schemas.microsoft.com/office/drawing/2014/main" id="{2E93B08F-10AB-9124-09D8-380DAD4353DC}"/>
              </a:ext>
            </a:extLst>
          </p:cNvPr>
          <p:cNvPicPr>
            <a:picLocks noChangeAspect="1"/>
          </p:cNvPicPr>
          <p:nvPr/>
        </p:nvPicPr>
        <p:blipFill>
          <a:blip r:embed="rId4"/>
          <a:stretch>
            <a:fillRect/>
          </a:stretch>
        </p:blipFill>
        <p:spPr>
          <a:xfrm>
            <a:off x="2273965" y="4729678"/>
            <a:ext cx="4127112" cy="1947083"/>
          </a:xfrm>
          <a:prstGeom prst="rect">
            <a:avLst/>
          </a:prstGeom>
        </p:spPr>
      </p:pic>
      <p:sp>
        <p:nvSpPr>
          <p:cNvPr id="15" name="TextBox 14">
            <a:extLst>
              <a:ext uri="{FF2B5EF4-FFF2-40B4-BE49-F238E27FC236}">
                <a16:creationId xmlns:a16="http://schemas.microsoft.com/office/drawing/2014/main" id="{88E26740-5C4B-F483-C877-603735A3E378}"/>
              </a:ext>
            </a:extLst>
          </p:cNvPr>
          <p:cNvSpPr txBox="1"/>
          <p:nvPr/>
        </p:nvSpPr>
        <p:spPr>
          <a:xfrm>
            <a:off x="6431714" y="5666297"/>
            <a:ext cx="1813317" cy="369332"/>
          </a:xfrm>
          <a:prstGeom prst="rect">
            <a:avLst/>
          </a:prstGeom>
          <a:noFill/>
        </p:spPr>
        <p:txBody>
          <a:bodyPr wrap="none" rtlCol="0">
            <a:spAutoFit/>
          </a:bodyPr>
          <a:lstStyle/>
          <a:p>
            <a:r>
              <a:rPr lang="en-US" altLang="zh-CN" dirty="0"/>
              <a:t>Explain concept</a:t>
            </a:r>
            <a:endParaRPr lang="LID4096" dirty="0"/>
          </a:p>
        </p:txBody>
      </p:sp>
    </p:spTree>
    <p:extLst>
      <p:ext uri="{BB962C8B-B14F-4D97-AF65-F5344CB8AC3E}">
        <p14:creationId xmlns:p14="http://schemas.microsoft.com/office/powerpoint/2010/main" val="3495910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75E1-E824-CB9C-A01D-93D0A373AC4A}"/>
              </a:ext>
            </a:extLst>
          </p:cNvPr>
          <p:cNvSpPr>
            <a:spLocks noGrp="1"/>
          </p:cNvSpPr>
          <p:nvPr>
            <p:ph type="title"/>
          </p:nvPr>
        </p:nvSpPr>
        <p:spPr/>
        <p:txBody>
          <a:bodyPr/>
          <a:lstStyle/>
          <a:p>
            <a:endParaRPr lang="LID4096"/>
          </a:p>
        </p:txBody>
      </p:sp>
      <p:pic>
        <p:nvPicPr>
          <p:cNvPr id="3" name="Online Media 2" title="Autopilot Full Self-Driving Hardware  (Neighborhood Short)">
            <a:hlinkClick r:id="" action="ppaction://media"/>
            <a:extLst>
              <a:ext uri="{FF2B5EF4-FFF2-40B4-BE49-F238E27FC236}">
                <a16:creationId xmlns:a16="http://schemas.microsoft.com/office/drawing/2014/main" id="{1B1B75F6-1E99-4FF2-842B-068899EDF51A}"/>
              </a:ext>
            </a:extLst>
          </p:cNvPr>
          <p:cNvPicPr>
            <a:picLocks noRot="1" noChangeAspect="1"/>
          </p:cNvPicPr>
          <p:nvPr>
            <a:videoFile r:link="rId1"/>
          </p:nvPr>
        </p:nvPicPr>
        <p:blipFill>
          <a:blip r:embed="rId3"/>
          <a:stretch>
            <a:fillRect/>
          </a:stretch>
        </p:blipFill>
        <p:spPr>
          <a:xfrm>
            <a:off x="508000" y="1143000"/>
            <a:ext cx="8128000" cy="4572000"/>
          </a:xfrm>
          <a:prstGeom prst="rect">
            <a:avLst/>
          </a:prstGeom>
        </p:spPr>
      </p:pic>
    </p:spTree>
    <p:extLst>
      <p:ext uri="{BB962C8B-B14F-4D97-AF65-F5344CB8AC3E}">
        <p14:creationId xmlns:p14="http://schemas.microsoft.com/office/powerpoint/2010/main" val="367675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9">
            <a:extLst>
              <a:ext uri="{FF2B5EF4-FFF2-40B4-BE49-F238E27FC236}">
                <a16:creationId xmlns:a16="http://schemas.microsoft.com/office/drawing/2014/main" id="{4C5D3335-BEC9-49AB-B199-9A3058400D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0538" y="0"/>
            <a:ext cx="109680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FEDA441B-13FC-420E-83D5-99E5E99A440C}"/>
              </a:ext>
            </a:extLst>
          </p:cNvPr>
          <p:cNvSpPr>
            <a:spLocks noGrp="1" noChangeArrowheads="1"/>
          </p:cNvSpPr>
          <p:nvPr>
            <p:ph type="title"/>
          </p:nvPr>
        </p:nvSpPr>
        <p:spPr>
          <a:xfrm>
            <a:off x="0" y="-4763"/>
            <a:ext cx="9144000" cy="6862763"/>
          </a:xfrm>
        </p:spPr>
        <p:txBody>
          <a:bodyPr/>
          <a:lstStyle/>
          <a:p>
            <a:r>
              <a:rPr lang="en-US" altLang="en-US" sz="3200" dirty="0">
                <a:solidFill>
                  <a:schemeClr val="bg1"/>
                </a:solidFill>
              </a:rPr>
              <a:t>How many lines of code?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5" name="Add-in 4" title="Mentimeter - Interactive Presentations">
                <a:extLst>
                  <a:ext uri="{FF2B5EF4-FFF2-40B4-BE49-F238E27FC236}">
                    <a16:creationId xmlns:a16="http://schemas.microsoft.com/office/drawing/2014/main" id="{EE4B955C-EF80-0DA7-2309-877547AFFAD4}"/>
                  </a:ext>
                </a:extLst>
              </p:cNvPr>
              <p:cNvGraphicFramePr>
                <a:graphicFrameLocks noGrp="1"/>
              </p:cNvGraphicFramePr>
              <p:nvPr/>
            </p:nvGraphicFramePr>
            <p:xfrm>
              <a:off x="-190500" y="95250"/>
              <a:ext cx="9525000" cy="66675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5" name="Add-in 4" title="Mentimeter - Interactive Presentations">
                <a:extLst>
                  <a:ext uri="{FF2B5EF4-FFF2-40B4-BE49-F238E27FC236}">
                    <a16:creationId xmlns:a16="http://schemas.microsoft.com/office/drawing/2014/main" id="{EE4B955C-EF80-0DA7-2309-877547AFFAD4}"/>
                  </a:ext>
                </a:extLst>
              </p:cNvPr>
              <p:cNvPicPr>
                <a:picLocks noGrp="1" noRot="1" noChangeAspect="1" noMove="1" noResize="1" noEditPoints="1" noAdjustHandles="1" noChangeArrowheads="1" noChangeShapeType="1"/>
              </p:cNvPicPr>
              <p:nvPr/>
            </p:nvPicPr>
            <p:blipFill>
              <a:blip r:embed="rId4"/>
              <a:stretch>
                <a:fillRect/>
              </a:stretch>
            </p:blipFill>
            <p:spPr>
              <a:xfrm>
                <a:off x="-190500" y="95250"/>
                <a:ext cx="9525000" cy="6667500"/>
              </a:xfrm>
              <a:prstGeom prst="rect">
                <a:avLst/>
              </a:prstGeom>
            </p:spPr>
          </p:pic>
        </mc:Fallback>
      </mc:AlternateContent>
      <p:pic>
        <p:nvPicPr>
          <p:cNvPr id="7" name="Picture 6">
            <a:extLst>
              <a:ext uri="{FF2B5EF4-FFF2-40B4-BE49-F238E27FC236}">
                <a16:creationId xmlns:a16="http://schemas.microsoft.com/office/drawing/2014/main" id="{371D475F-5218-D60D-A6DB-727CAE40BF9D}"/>
              </a:ext>
            </a:extLst>
          </p:cNvPr>
          <p:cNvPicPr>
            <a:picLocks noChangeAspect="1"/>
          </p:cNvPicPr>
          <p:nvPr/>
        </p:nvPicPr>
        <p:blipFill>
          <a:blip r:embed="rId5"/>
          <a:stretch>
            <a:fillRect/>
          </a:stretch>
        </p:blipFill>
        <p:spPr>
          <a:xfrm>
            <a:off x="-174003" y="4590068"/>
            <a:ext cx="2148511" cy="2172682"/>
          </a:xfrm>
          <a:prstGeom prst="rect">
            <a:avLst/>
          </a:prstGeom>
        </p:spPr>
      </p:pic>
    </p:spTree>
    <p:extLst>
      <p:ext uri="{BB962C8B-B14F-4D97-AF65-F5344CB8AC3E}">
        <p14:creationId xmlns:p14="http://schemas.microsoft.com/office/powerpoint/2010/main" val="1776513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9">
            <a:extLst>
              <a:ext uri="{FF2B5EF4-FFF2-40B4-BE49-F238E27FC236}">
                <a16:creationId xmlns:a16="http://schemas.microsoft.com/office/drawing/2014/main" id="{4C5D3335-BEC9-49AB-B199-9A3058400D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0538" y="0"/>
            <a:ext cx="109680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FEDA441B-13FC-420E-83D5-99E5E99A440C}"/>
              </a:ext>
            </a:extLst>
          </p:cNvPr>
          <p:cNvSpPr>
            <a:spLocks noGrp="1" noChangeArrowheads="1"/>
          </p:cNvSpPr>
          <p:nvPr>
            <p:ph type="title"/>
          </p:nvPr>
        </p:nvSpPr>
        <p:spPr>
          <a:xfrm>
            <a:off x="0" y="-4763"/>
            <a:ext cx="9144000" cy="6862763"/>
          </a:xfrm>
        </p:spPr>
        <p:txBody>
          <a:bodyPr/>
          <a:lstStyle/>
          <a:p>
            <a:r>
              <a:rPr lang="en-US" altLang="en-US" sz="3600" dirty="0">
                <a:solidFill>
                  <a:schemeClr val="bg2">
                    <a:lumMod val="20000"/>
                    <a:lumOff val="80000"/>
                  </a:schemeClr>
                </a:solidFill>
              </a:rPr>
              <a:t>More than 100 Million</a:t>
            </a:r>
            <a:br>
              <a:rPr lang="en-US" altLang="en-US" sz="3600" dirty="0">
                <a:solidFill>
                  <a:schemeClr val="bg2">
                    <a:lumMod val="20000"/>
                    <a:lumOff val="80000"/>
                  </a:schemeClr>
                </a:solidFill>
              </a:rPr>
            </a:br>
            <a:r>
              <a:rPr lang="en-US" altLang="en-US" sz="3600" dirty="0">
                <a:solidFill>
                  <a:schemeClr val="bg2">
                    <a:lumMod val="20000"/>
                    <a:lumOff val="80000"/>
                  </a:schemeClr>
                </a:solidFill>
              </a:rPr>
              <a:t> lines of code!</a:t>
            </a:r>
          </a:p>
        </p:txBody>
      </p:sp>
    </p:spTree>
    <p:extLst>
      <p:ext uri="{BB962C8B-B14F-4D97-AF65-F5344CB8AC3E}">
        <p14:creationId xmlns:p14="http://schemas.microsoft.com/office/powerpoint/2010/main" val="11510836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5">
            <a:extLst>
              <a:ext uri="{FF2B5EF4-FFF2-40B4-BE49-F238E27FC236}">
                <a16:creationId xmlns:a16="http://schemas.microsoft.com/office/drawing/2014/main" id="{0FE2A2ED-8208-4ECB-B598-5AC2266B037B}"/>
              </a:ext>
            </a:extLst>
          </p:cNvPr>
          <p:cNvPicPr>
            <a:picLocks noChangeAspect="1"/>
          </p:cNvPicPr>
          <p:nvPr/>
        </p:nvPicPr>
        <p:blipFill>
          <a:blip r:embed="rId3">
            <a:extLst>
              <a:ext uri="{28A0092B-C50C-407E-A947-70E740481C1C}">
                <a14:useLocalDpi xmlns:a14="http://schemas.microsoft.com/office/drawing/2010/main" val="0"/>
              </a:ext>
            </a:extLst>
          </a:blip>
          <a:srcRect t="31" r="16322" b="75751"/>
          <a:stretch>
            <a:fillRect/>
          </a:stretch>
        </p:blipFill>
        <p:spPr bwMode="auto">
          <a:xfrm>
            <a:off x="0" y="0"/>
            <a:ext cx="9144000" cy="761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1" name="Picture 10">
            <a:extLst>
              <a:ext uri="{FF2B5EF4-FFF2-40B4-BE49-F238E27FC236}">
                <a16:creationId xmlns:a16="http://schemas.microsoft.com/office/drawing/2014/main" id="{4BD67D3F-BC3E-4D52-A732-2E21CBA8D7C0}"/>
              </a:ext>
            </a:extLst>
          </p:cNvPr>
          <p:cNvPicPr>
            <a:picLocks noChangeAspect="1"/>
          </p:cNvPicPr>
          <p:nvPr/>
        </p:nvPicPr>
        <p:blipFill>
          <a:blip r:embed="rId3">
            <a:extLst>
              <a:ext uri="{28A0092B-C50C-407E-A947-70E740481C1C}">
                <a14:useLocalDpi xmlns:a14="http://schemas.microsoft.com/office/drawing/2010/main" val="0"/>
              </a:ext>
            </a:extLst>
          </a:blip>
          <a:srcRect l="26407" t="94217" r="5130" b="797"/>
          <a:stretch>
            <a:fillRect/>
          </a:stretch>
        </p:blipFill>
        <p:spPr bwMode="auto">
          <a:xfrm>
            <a:off x="4132263" y="0"/>
            <a:ext cx="4786312"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0">
            <a:extLst>
              <a:ext uri="{FF2B5EF4-FFF2-40B4-BE49-F238E27FC236}">
                <a16:creationId xmlns:a16="http://schemas.microsoft.com/office/drawing/2014/main" id="{6314908B-E0F8-4704-9078-C5EF441E3287}"/>
              </a:ext>
            </a:extLst>
          </p:cNvPr>
          <p:cNvPicPr>
            <a:picLocks noChangeAspect="1"/>
          </p:cNvPicPr>
          <p:nvPr/>
        </p:nvPicPr>
        <p:blipFill>
          <a:blip r:embed="rId2">
            <a:extLst>
              <a:ext uri="{28A0092B-C50C-407E-A947-70E740481C1C}">
                <a14:useLocalDpi xmlns:a14="http://schemas.microsoft.com/office/drawing/2010/main" val="0"/>
              </a:ext>
            </a:extLst>
          </a:blip>
          <a:srcRect t="31" r="16322" b="96872"/>
          <a:stretch>
            <a:fillRect/>
          </a:stretch>
        </p:blipFill>
        <p:spPr bwMode="auto">
          <a:xfrm>
            <a:off x="0" y="0"/>
            <a:ext cx="9144000"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11">
            <a:extLst>
              <a:ext uri="{FF2B5EF4-FFF2-40B4-BE49-F238E27FC236}">
                <a16:creationId xmlns:a16="http://schemas.microsoft.com/office/drawing/2014/main" id="{A10E9075-1E72-4B01-B8AB-BF72B16EEC17}"/>
              </a:ext>
            </a:extLst>
          </p:cNvPr>
          <p:cNvPicPr>
            <a:picLocks noChangeAspect="1"/>
          </p:cNvPicPr>
          <p:nvPr/>
        </p:nvPicPr>
        <p:blipFill>
          <a:blip r:embed="rId2">
            <a:extLst>
              <a:ext uri="{28A0092B-C50C-407E-A947-70E740481C1C}">
                <a14:useLocalDpi xmlns:a14="http://schemas.microsoft.com/office/drawing/2010/main" val="0"/>
              </a:ext>
            </a:extLst>
          </a:blip>
          <a:srcRect l="1411" t="16310" r="14909" b="62270"/>
          <a:stretch>
            <a:fillRect/>
          </a:stretch>
        </p:blipFill>
        <p:spPr bwMode="auto">
          <a:xfrm>
            <a:off x="0" y="973138"/>
            <a:ext cx="9144000" cy="673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12">
            <a:extLst>
              <a:ext uri="{FF2B5EF4-FFF2-40B4-BE49-F238E27FC236}">
                <a16:creationId xmlns:a16="http://schemas.microsoft.com/office/drawing/2014/main" id="{055CECD9-593D-43FD-BBF0-4C4AC3C38146}"/>
              </a:ext>
            </a:extLst>
          </p:cNvPr>
          <p:cNvPicPr>
            <a:picLocks noChangeAspect="1"/>
          </p:cNvPicPr>
          <p:nvPr/>
        </p:nvPicPr>
        <p:blipFill>
          <a:blip r:embed="rId2">
            <a:extLst>
              <a:ext uri="{28A0092B-C50C-407E-A947-70E740481C1C}">
                <a14:useLocalDpi xmlns:a14="http://schemas.microsoft.com/office/drawing/2010/main" val="0"/>
              </a:ext>
            </a:extLst>
          </a:blip>
          <a:srcRect l="26407" t="94217" r="5130" b="797"/>
          <a:stretch>
            <a:fillRect/>
          </a:stretch>
        </p:blipFill>
        <p:spPr bwMode="auto">
          <a:xfrm>
            <a:off x="4132263" y="0"/>
            <a:ext cx="4786312"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0">
            <a:extLst>
              <a:ext uri="{FF2B5EF4-FFF2-40B4-BE49-F238E27FC236}">
                <a16:creationId xmlns:a16="http://schemas.microsoft.com/office/drawing/2014/main" id="{ACE005AD-9107-4B7D-B4D8-5F03FE94DF7A}"/>
              </a:ext>
            </a:extLst>
          </p:cNvPr>
          <p:cNvPicPr>
            <a:picLocks noChangeAspect="1"/>
          </p:cNvPicPr>
          <p:nvPr/>
        </p:nvPicPr>
        <p:blipFill>
          <a:blip r:embed="rId2">
            <a:extLst>
              <a:ext uri="{28A0092B-C50C-407E-A947-70E740481C1C}">
                <a14:useLocalDpi xmlns:a14="http://schemas.microsoft.com/office/drawing/2010/main" val="0"/>
              </a:ext>
            </a:extLst>
          </a:blip>
          <a:srcRect t="31" r="16322" b="96872"/>
          <a:stretch>
            <a:fillRect/>
          </a:stretch>
        </p:blipFill>
        <p:spPr bwMode="auto">
          <a:xfrm>
            <a:off x="0" y="0"/>
            <a:ext cx="9144000"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7" name="Picture 11">
            <a:extLst>
              <a:ext uri="{FF2B5EF4-FFF2-40B4-BE49-F238E27FC236}">
                <a16:creationId xmlns:a16="http://schemas.microsoft.com/office/drawing/2014/main" id="{22DEE9C6-9952-4902-A1CA-6D78A2BB7FB5}"/>
              </a:ext>
            </a:extLst>
          </p:cNvPr>
          <p:cNvPicPr>
            <a:picLocks noChangeAspect="1"/>
          </p:cNvPicPr>
          <p:nvPr/>
        </p:nvPicPr>
        <p:blipFill>
          <a:blip r:embed="rId2">
            <a:extLst>
              <a:ext uri="{28A0092B-C50C-407E-A947-70E740481C1C}">
                <a14:useLocalDpi xmlns:a14="http://schemas.microsoft.com/office/drawing/2010/main" val="0"/>
              </a:ext>
            </a:extLst>
          </a:blip>
          <a:srcRect l="217" t="57339" r="16106" b="21240"/>
          <a:stretch>
            <a:fillRect/>
          </a:stretch>
        </p:blipFill>
        <p:spPr bwMode="auto">
          <a:xfrm>
            <a:off x="0" y="973138"/>
            <a:ext cx="9144000" cy="673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8" name="Picture 3">
            <a:extLst>
              <a:ext uri="{FF2B5EF4-FFF2-40B4-BE49-F238E27FC236}">
                <a16:creationId xmlns:a16="http://schemas.microsoft.com/office/drawing/2014/main" id="{4630B7E8-8A91-42DD-B1BF-13002E86AE72}"/>
              </a:ext>
            </a:extLst>
          </p:cNvPr>
          <p:cNvPicPr>
            <a:picLocks noChangeAspect="1"/>
          </p:cNvPicPr>
          <p:nvPr/>
        </p:nvPicPr>
        <p:blipFill>
          <a:blip r:embed="rId2">
            <a:extLst>
              <a:ext uri="{28A0092B-C50C-407E-A947-70E740481C1C}">
                <a14:useLocalDpi xmlns:a14="http://schemas.microsoft.com/office/drawing/2010/main" val="0"/>
              </a:ext>
            </a:extLst>
          </a:blip>
          <a:srcRect l="26407" t="94217" r="5130" b="797"/>
          <a:stretch>
            <a:fillRect/>
          </a:stretch>
        </p:blipFill>
        <p:spPr bwMode="auto">
          <a:xfrm>
            <a:off x="4132263" y="0"/>
            <a:ext cx="4786312"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10">
            <a:extLst>
              <a:ext uri="{FF2B5EF4-FFF2-40B4-BE49-F238E27FC236}">
                <a16:creationId xmlns:a16="http://schemas.microsoft.com/office/drawing/2014/main" id="{36935B1F-4D70-420A-8415-CBB54B5563B9}"/>
              </a:ext>
            </a:extLst>
          </p:cNvPr>
          <p:cNvPicPr>
            <a:picLocks noChangeAspect="1"/>
          </p:cNvPicPr>
          <p:nvPr/>
        </p:nvPicPr>
        <p:blipFill>
          <a:blip r:embed="rId3">
            <a:extLst>
              <a:ext uri="{28A0092B-C50C-407E-A947-70E740481C1C}">
                <a14:useLocalDpi xmlns:a14="http://schemas.microsoft.com/office/drawing/2010/main" val="0"/>
              </a:ext>
            </a:extLst>
          </a:blip>
          <a:srcRect t="31" r="16322" b="96872"/>
          <a:stretch>
            <a:fillRect/>
          </a:stretch>
        </p:blipFill>
        <p:spPr bwMode="auto">
          <a:xfrm>
            <a:off x="0" y="0"/>
            <a:ext cx="9144000"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Picture 11">
            <a:extLst>
              <a:ext uri="{FF2B5EF4-FFF2-40B4-BE49-F238E27FC236}">
                <a16:creationId xmlns:a16="http://schemas.microsoft.com/office/drawing/2014/main" id="{6C2E0027-C2A2-4C20-8A31-BF01958BB688}"/>
              </a:ext>
            </a:extLst>
          </p:cNvPr>
          <p:cNvPicPr>
            <a:picLocks noChangeAspect="1"/>
          </p:cNvPicPr>
          <p:nvPr/>
        </p:nvPicPr>
        <p:blipFill>
          <a:blip r:embed="rId3">
            <a:extLst>
              <a:ext uri="{28A0092B-C50C-407E-A947-70E740481C1C}">
                <a14:useLocalDpi xmlns:a14="http://schemas.microsoft.com/office/drawing/2010/main" val="0"/>
              </a:ext>
            </a:extLst>
          </a:blip>
          <a:srcRect l="108" t="73094" r="16214" b="5486"/>
          <a:stretch>
            <a:fillRect/>
          </a:stretch>
        </p:blipFill>
        <p:spPr bwMode="auto">
          <a:xfrm>
            <a:off x="0" y="973138"/>
            <a:ext cx="9144000" cy="673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3">
            <a:extLst>
              <a:ext uri="{FF2B5EF4-FFF2-40B4-BE49-F238E27FC236}">
                <a16:creationId xmlns:a16="http://schemas.microsoft.com/office/drawing/2014/main" id="{DAED5C18-8330-4196-97C9-B22FEF96B3BB}"/>
              </a:ext>
            </a:extLst>
          </p:cNvPr>
          <p:cNvPicPr>
            <a:picLocks noChangeAspect="1"/>
          </p:cNvPicPr>
          <p:nvPr/>
        </p:nvPicPr>
        <p:blipFill>
          <a:blip r:embed="rId3">
            <a:extLst>
              <a:ext uri="{28A0092B-C50C-407E-A947-70E740481C1C}">
                <a14:useLocalDpi xmlns:a14="http://schemas.microsoft.com/office/drawing/2010/main" val="0"/>
              </a:ext>
            </a:extLst>
          </a:blip>
          <a:srcRect l="26407" t="94217" r="5130" b="797"/>
          <a:stretch>
            <a:fillRect/>
          </a:stretch>
        </p:blipFill>
        <p:spPr bwMode="auto">
          <a:xfrm>
            <a:off x="4132263" y="0"/>
            <a:ext cx="4786312"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BF7B39BF-8CD2-496F-BCBF-96AA57DBC858}"/>
              </a:ext>
            </a:extLst>
          </p:cNvPr>
          <p:cNvSpPr/>
          <p:nvPr/>
        </p:nvSpPr>
        <p:spPr>
          <a:xfrm>
            <a:off x="1066800" y="2895600"/>
            <a:ext cx="7086600" cy="17526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a:solidFill>
                  <a:schemeClr val="tx1"/>
                </a:solidFill>
                <a:latin typeface="Arial" charset="0"/>
                <a:ea typeface="MS PGothic" panose="020B0600070205080204" pitchFamily="34" charset="-128"/>
                <a:cs typeface="MS PGothic" charset="0"/>
              </a:rPr>
              <a:t>No </a:t>
            </a:r>
            <a:r>
              <a:rPr lang="en-US" sz="2000" dirty="0">
                <a:solidFill>
                  <a:srgbClr val="FF0000"/>
                </a:solidFill>
                <a:latin typeface="Arial" charset="0"/>
                <a:ea typeface="MS PGothic" panose="020B0600070205080204" pitchFamily="34" charset="-128"/>
                <a:cs typeface="MS PGothic" charset="0"/>
              </a:rPr>
              <a:t>natural limits </a:t>
            </a:r>
            <a:r>
              <a:rPr lang="en-US" sz="2000" dirty="0">
                <a:solidFill>
                  <a:schemeClr val="tx1"/>
                </a:solidFill>
                <a:latin typeface="Arial" charset="0"/>
                <a:ea typeface="MS PGothic" panose="020B0600070205080204" pitchFamily="34" charset="-128"/>
                <a:cs typeface="MS PGothic" charset="0"/>
              </a:rPr>
              <a:t>to the potential</a:t>
            </a:r>
            <a:br>
              <a:rPr lang="en-US" sz="2000" dirty="0">
                <a:solidFill>
                  <a:schemeClr val="tx1"/>
                </a:solidFill>
                <a:latin typeface="Arial" charset="0"/>
                <a:ea typeface="MS PGothic" panose="020B0600070205080204" pitchFamily="34" charset="-128"/>
                <a:cs typeface="MS PGothic" charset="0"/>
              </a:rPr>
            </a:br>
            <a:r>
              <a:rPr lang="en-US" sz="2000" dirty="0">
                <a:solidFill>
                  <a:schemeClr val="tx1"/>
                </a:solidFill>
                <a:latin typeface="Arial" charset="0"/>
                <a:ea typeface="MS PGothic" panose="020B0600070205080204" pitchFamily="34" charset="-128"/>
                <a:cs typeface="MS PGothic" charset="0"/>
              </a:rPr>
              <a:t>of software, .</a:t>
            </a:r>
            <a:r>
              <a:rPr lang="en-US" sz="2000" dirty="0" err="1">
                <a:solidFill>
                  <a:schemeClr val="tx1"/>
                </a:solidFill>
                <a:latin typeface="Arial" charset="0"/>
                <a:ea typeface="MS PGothic" panose="020B0600070205080204" pitchFamily="34" charset="-128"/>
                <a:cs typeface="MS PGothic" charset="0"/>
              </a:rPr>
              <a:t>e.g</a:t>
            </a:r>
            <a:r>
              <a:rPr lang="en-US" sz="2000" dirty="0">
                <a:solidFill>
                  <a:schemeClr val="tx1"/>
                </a:solidFill>
                <a:latin typeface="Arial" charset="0"/>
                <a:ea typeface="MS PGothic" panose="020B0600070205080204" pitchFamily="34" charset="-128"/>
                <a:cs typeface="MS PGothic" charset="0"/>
              </a:rPr>
              <a:t>, lack of physical constraints, software systems can quickly become extremely </a:t>
            </a:r>
            <a:r>
              <a:rPr lang="en-US" sz="2000" dirty="0">
                <a:solidFill>
                  <a:srgbClr val="FF0000"/>
                </a:solidFill>
                <a:latin typeface="Arial" charset="0"/>
                <a:ea typeface="MS PGothic" panose="020B0600070205080204" pitchFamily="34" charset="-128"/>
                <a:cs typeface="MS PGothic" charset="0"/>
              </a:rPr>
              <a:t>big and complex</a:t>
            </a:r>
            <a:r>
              <a:rPr lang="en-US" sz="2000" dirty="0">
                <a:solidFill>
                  <a:schemeClr val="tx1"/>
                </a:solidFill>
                <a:latin typeface="Arial" charset="0"/>
                <a:ea typeface="MS PGothic" panose="020B0600070205080204" pitchFamily="34" charset="-128"/>
                <a:cs typeface="MS PGothic" charset="0"/>
              </a:rPr>
              <a:t>. </a:t>
            </a:r>
          </a:p>
          <a:p>
            <a:pPr algn="ctr"/>
            <a:r>
              <a:rPr lang="en-US" sz="2000" dirty="0">
                <a:solidFill>
                  <a:schemeClr val="tx1"/>
                </a:solidFill>
                <a:latin typeface="Arial" charset="0"/>
                <a:ea typeface="MS PGothic" panose="020B0600070205080204" pitchFamily="34" charset="-128"/>
                <a:cs typeface="MS PGothic" charset="0"/>
              </a:rPr>
              <a:t>Make it difficult to understand, and expensive to change.</a:t>
            </a:r>
            <a:r>
              <a:rPr lang="en-US" sz="2000" dirty="0"/>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lide Number"/>
          <p:cNvSpPr txBox="1">
            <a:spLocks noGrp="1"/>
          </p:cNvSpPr>
          <p:nvPr>
            <p:ph type="sldNum" sz="quarter" idx="2"/>
          </p:nvPr>
        </p:nvSpPr>
        <p:spPr>
          <a:xfrm>
            <a:off x="6553200" y="6404292"/>
            <a:ext cx="2133600"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Calibri"/>
                <a:ea typeface="Calibri"/>
                <a:cs typeface="Calibri"/>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fld id="{86CB4B4D-7CA3-9044-876B-883B54F8677D}" type="slidenum">
              <a:rPr lang="en-US" smtClean="0"/>
              <a:pPr/>
              <a:t>4</a:t>
            </a:fld>
            <a:endParaRPr/>
          </a:p>
        </p:txBody>
      </p:sp>
      <p:sp>
        <p:nvSpPr>
          <p:cNvPr id="210" name="Contact &amp; Office Hours"/>
          <p:cNvSpPr txBox="1"/>
          <p:nvPr/>
        </p:nvSpPr>
        <p:spPr>
          <a:xfrm>
            <a:off x="0" y="0"/>
            <a:ext cx="9143999" cy="1179576"/>
          </a:xfrm>
          <a:prstGeom prst="rect">
            <a:avLst/>
          </a:prstGeom>
          <a:solidFill>
            <a:srgbClr val="59595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gn="ctr">
              <a:defRPr sz="4400"/>
            </a:lvl1pPr>
          </a:lstStyle>
          <a:p>
            <a:r>
              <a:rPr>
                <a:solidFill>
                  <a:schemeClr val="bg1"/>
                </a:solidFill>
              </a:rPr>
              <a:t>Contact &amp; Office Hours</a:t>
            </a:r>
          </a:p>
        </p:txBody>
      </p:sp>
      <p:sp>
        <p:nvSpPr>
          <p:cNvPr id="6" name="Content Placeholder 2">
            <a:extLst>
              <a:ext uri="{FF2B5EF4-FFF2-40B4-BE49-F238E27FC236}">
                <a16:creationId xmlns:a16="http://schemas.microsoft.com/office/drawing/2014/main" id="{1D85B71A-094F-525A-948A-F910861FB4E2}"/>
              </a:ext>
            </a:extLst>
          </p:cNvPr>
          <p:cNvSpPr txBox="1">
            <a:spLocks/>
          </p:cNvSpPr>
          <p:nvPr/>
        </p:nvSpPr>
        <p:spPr bwMode="auto">
          <a:xfrm>
            <a:off x="139700" y="1435360"/>
            <a:ext cx="8686800" cy="429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S PGothic" panose="020B0600070205080204" pitchFamily="34" charset="-128"/>
                <a:cs typeface="MS PGothic" charset="0"/>
              </a:defRPr>
            </a:lvl1pPr>
            <a:lvl2pPr marL="457200" indent="0" algn="ctr" rtl="0" eaLnBrk="0" fontAlgn="base" hangingPunct="0">
              <a:spcBef>
                <a:spcPct val="20000"/>
              </a:spcBef>
              <a:spcAft>
                <a:spcPct val="0"/>
              </a:spcAft>
              <a:buNone/>
              <a:defRPr sz="2800">
                <a:solidFill>
                  <a:schemeClr val="tx1"/>
                </a:solidFill>
                <a:latin typeface="+mn-lt"/>
                <a:ea typeface="MS PGothic" panose="020B0600070205080204" pitchFamily="34" charset="-128"/>
                <a:cs typeface="MS PGothic" charset="0"/>
              </a:defRPr>
            </a:lvl2pPr>
            <a:lvl3pPr marL="914400" indent="0" algn="ctr" rtl="0" eaLnBrk="0" fontAlgn="base" hangingPunct="0">
              <a:spcBef>
                <a:spcPct val="20000"/>
              </a:spcBef>
              <a:spcAft>
                <a:spcPct val="0"/>
              </a:spcAft>
              <a:buNone/>
              <a:defRPr sz="2400">
                <a:solidFill>
                  <a:schemeClr val="tx1"/>
                </a:solidFill>
                <a:latin typeface="+mn-lt"/>
                <a:ea typeface="MS PGothic" panose="020B0600070205080204" pitchFamily="34" charset="-128"/>
                <a:cs typeface="MS PGothic" charset="0"/>
              </a:defRPr>
            </a:lvl3pPr>
            <a:lvl4pPr marL="1371600" indent="0" algn="ctr" rtl="0" eaLnBrk="0" fontAlgn="base" hangingPunct="0">
              <a:spcBef>
                <a:spcPct val="20000"/>
              </a:spcBef>
              <a:spcAft>
                <a:spcPct val="0"/>
              </a:spcAft>
              <a:buNone/>
              <a:defRPr sz="2000">
                <a:solidFill>
                  <a:schemeClr val="tx1"/>
                </a:solidFill>
                <a:latin typeface="+mn-lt"/>
                <a:ea typeface="MS PGothic" panose="020B0600070205080204" pitchFamily="34" charset="-128"/>
                <a:cs typeface="MS PGothic" charset="0"/>
              </a:defRPr>
            </a:lvl4pPr>
            <a:lvl5pPr marL="1828800" indent="0" algn="ctr" rtl="0" eaLnBrk="0" fontAlgn="base" hangingPunct="0">
              <a:spcBef>
                <a:spcPct val="20000"/>
              </a:spcBef>
              <a:spcAft>
                <a:spcPct val="0"/>
              </a:spcAft>
              <a:buNone/>
              <a:defRPr sz="2000">
                <a:solidFill>
                  <a:schemeClr val="tx1"/>
                </a:solidFill>
                <a:latin typeface="+mn-lt"/>
                <a:ea typeface="MS PGothic" panose="020B0600070205080204" pitchFamily="34" charset="-128"/>
                <a:cs typeface="MS PGothic" charset="0"/>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algn="l"/>
            <a:r>
              <a:rPr lang="en-US" sz="2800" kern="0" dirty="0">
                <a:latin typeface="Arial" panose="020B0604020202020204" pitchFamily="34" charset="0"/>
              </a:rPr>
              <a:t>Dr. Shaowei Wang</a:t>
            </a:r>
          </a:p>
          <a:p>
            <a:pPr lvl="1" algn="l"/>
            <a:r>
              <a:rPr lang="en-US" sz="2400" kern="0" dirty="0">
                <a:latin typeface="Arial" panose="020B0604020202020204" pitchFamily="34" charset="0"/>
              </a:rPr>
              <a:t>Tuesday 9am-11am, EITC-E2-408</a:t>
            </a:r>
          </a:p>
          <a:p>
            <a:pPr algn="l"/>
            <a:r>
              <a:rPr lang="en-US" sz="2800" kern="0" dirty="0">
                <a:latin typeface="Arial" panose="020B0604020202020204" pitchFamily="34" charset="0"/>
              </a:rPr>
              <a:t>TAs:</a:t>
            </a:r>
          </a:p>
          <a:p>
            <a:pPr lvl="1" algn="l"/>
            <a:r>
              <a:rPr lang="en-US" sz="2400" kern="0" dirty="0">
                <a:latin typeface="Arial" panose="020B0604020202020204" pitchFamily="34" charset="0"/>
              </a:rPr>
              <a:t>Xu Yang &lt;yangx4@myumanitoba.ca&gt;</a:t>
            </a:r>
            <a:br>
              <a:rPr lang="en-US" sz="2400" kern="0" dirty="0"/>
            </a:br>
            <a:r>
              <a:rPr lang="en-US" sz="2400" kern="0" dirty="0">
                <a:latin typeface="Arial" panose="020B0604020202020204" pitchFamily="34" charset="0"/>
              </a:rPr>
              <a:t>Office hour: TBD</a:t>
            </a:r>
          </a:p>
          <a:p>
            <a:pPr lvl="1" algn="l"/>
            <a:r>
              <a:rPr lang="en-US" sz="2400" kern="0" dirty="0">
                <a:latin typeface="Arial" panose="020B0604020202020204" pitchFamily="34" charset="0"/>
              </a:rPr>
              <a:t>Shayan Daneshvar &lt;daneshvs@myumanitoba.ca&gt;</a:t>
            </a:r>
            <a:br>
              <a:rPr lang="en-US" sz="2400" kern="0" dirty="0"/>
            </a:br>
            <a:r>
              <a:rPr lang="en-US" sz="2400" kern="0" dirty="0">
                <a:latin typeface="Arial" panose="020B0604020202020204" pitchFamily="34" charset="0"/>
              </a:rPr>
              <a:t>Office hour: TBD</a:t>
            </a:r>
          </a:p>
          <a:p>
            <a:pPr lvl="1" algn="l"/>
            <a:r>
              <a:rPr lang="en-US" sz="2400" kern="0" dirty="0">
                <a:latin typeface="Arial" panose="020B0604020202020204" pitchFamily="34" charset="0"/>
              </a:rPr>
              <a:t>Cody Wallbridge &lt;wallbric@myumanitoba.ca&gt;</a:t>
            </a:r>
            <a:br>
              <a:rPr lang="en-US" sz="2400" kern="0" dirty="0"/>
            </a:br>
            <a:r>
              <a:rPr lang="en-US" sz="2400" kern="0" dirty="0">
                <a:latin typeface="Arial" panose="020B0604020202020204" pitchFamily="34" charset="0"/>
              </a:rPr>
              <a:t>Office hour: TBD</a:t>
            </a:r>
            <a:endParaRPr lang="LID4096" sz="2400" kern="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C8299-A441-4D75-B980-FB75EB842600}"/>
              </a:ext>
            </a:extLst>
          </p:cNvPr>
          <p:cNvSpPr>
            <a:spLocks noGrp="1"/>
          </p:cNvSpPr>
          <p:nvPr>
            <p:ph type="title"/>
          </p:nvPr>
        </p:nvSpPr>
        <p:spPr/>
        <p:txBody>
          <a:bodyPr/>
          <a:lstStyle/>
          <a:p>
            <a:r>
              <a:rPr lang="en-US" altLang="zh-CN" dirty="0"/>
              <a:t>What is this?</a:t>
            </a:r>
            <a:endParaRPr lang="LID4096" dirty="0"/>
          </a:p>
        </p:txBody>
      </p:sp>
      <p:pic>
        <p:nvPicPr>
          <p:cNvPr id="4" name="Picture 3">
            <a:extLst>
              <a:ext uri="{FF2B5EF4-FFF2-40B4-BE49-F238E27FC236}">
                <a16:creationId xmlns:a16="http://schemas.microsoft.com/office/drawing/2014/main" id="{11337A65-B1AE-44D5-AE74-D1AB95C4B9C5}"/>
              </a:ext>
            </a:extLst>
          </p:cNvPr>
          <p:cNvPicPr>
            <a:picLocks noChangeAspect="1"/>
          </p:cNvPicPr>
          <p:nvPr/>
        </p:nvPicPr>
        <p:blipFill>
          <a:blip r:embed="rId3"/>
          <a:stretch>
            <a:fillRect/>
          </a:stretch>
        </p:blipFill>
        <p:spPr>
          <a:xfrm>
            <a:off x="0" y="1206304"/>
            <a:ext cx="9144000" cy="5369988"/>
          </a:xfrm>
          <a:prstGeom prst="rect">
            <a:avLst/>
          </a:prstGeom>
        </p:spPr>
      </p:pic>
    </p:spTree>
    <p:extLst>
      <p:ext uri="{BB962C8B-B14F-4D97-AF65-F5344CB8AC3E}">
        <p14:creationId xmlns:p14="http://schemas.microsoft.com/office/powerpoint/2010/main" val="3867728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C1B79C53-762E-4966-ADC0-BDCAAB119909}"/>
              </a:ext>
            </a:extLst>
          </p:cNvPr>
          <p:cNvSpPr>
            <a:spLocks noGrp="1"/>
          </p:cNvSpPr>
          <p:nvPr>
            <p:ph type="title"/>
          </p:nvPr>
        </p:nvSpPr>
        <p:spPr>
          <a:xfrm>
            <a:off x="0" y="0"/>
            <a:ext cx="9144000" cy="990600"/>
          </a:xfrm>
          <a:solidFill>
            <a:schemeClr val="tx1">
              <a:alpha val="65000"/>
            </a:schemeClr>
          </a:solidFill>
        </p:spPr>
        <p:txBody>
          <a:bodyPr lIns="360000" rtlCol="0">
            <a:normAutofit/>
          </a:bodyPr>
          <a:lstStyle/>
          <a:p>
            <a:pPr algn="l" eaLnBrk="1" hangingPunct="1">
              <a:lnSpc>
                <a:spcPct val="90000"/>
              </a:lnSpc>
              <a:defRPr/>
            </a:pPr>
            <a:r>
              <a:rPr lang="en-US" altLang="en-US" sz="4400" b="0" kern="1200" dirty="0">
                <a:solidFill>
                  <a:schemeClr val="bg1"/>
                </a:solidFill>
                <a:ea typeface="Futura Medium" charset="0"/>
              </a:rPr>
              <a:t>“Software Crisis” </a:t>
            </a:r>
          </a:p>
        </p:txBody>
      </p:sp>
      <p:sp>
        <p:nvSpPr>
          <p:cNvPr id="62467" name="Content Placeholder 2">
            <a:extLst>
              <a:ext uri="{FF2B5EF4-FFF2-40B4-BE49-F238E27FC236}">
                <a16:creationId xmlns:a16="http://schemas.microsoft.com/office/drawing/2014/main" id="{1F84D2B9-1DFE-4B28-BB78-FA3C07B8BFAF}"/>
              </a:ext>
            </a:extLst>
          </p:cNvPr>
          <p:cNvSpPr>
            <a:spLocks noGrp="1" noChangeArrowheads="1"/>
          </p:cNvSpPr>
          <p:nvPr>
            <p:ph idx="1"/>
          </p:nvPr>
        </p:nvSpPr>
        <p:spPr>
          <a:xfrm>
            <a:off x="438150" y="1219200"/>
            <a:ext cx="8229600" cy="5059363"/>
          </a:xfrm>
        </p:spPr>
        <p:txBody>
          <a:bodyPr/>
          <a:lstStyle/>
          <a:p>
            <a:r>
              <a:rPr lang="en-US" altLang="en-US" sz="2400">
                <a:ea typeface="Futura Medium"/>
                <a:cs typeface="Arial" panose="020B0604020202020204" pitchFamily="34" charset="0"/>
              </a:rPr>
              <a:t>Projects running </a:t>
            </a:r>
            <a:r>
              <a:rPr lang="en-US" altLang="en-US" sz="2400">
                <a:solidFill>
                  <a:srgbClr val="FF0000"/>
                </a:solidFill>
                <a:ea typeface="Futura Medium"/>
                <a:cs typeface="Arial" panose="020B0604020202020204" pitchFamily="34" charset="0"/>
              </a:rPr>
              <a:t>over-budget</a:t>
            </a:r>
          </a:p>
          <a:p>
            <a:r>
              <a:rPr lang="en-US" altLang="en-US" sz="2400">
                <a:ea typeface="Futura Medium"/>
                <a:cs typeface="Arial" panose="020B0604020202020204" pitchFamily="34" charset="0"/>
              </a:rPr>
              <a:t>Projects running </a:t>
            </a:r>
            <a:r>
              <a:rPr lang="en-US" altLang="en-US" sz="2400">
                <a:solidFill>
                  <a:srgbClr val="FF0000"/>
                </a:solidFill>
                <a:ea typeface="Futura Medium"/>
                <a:cs typeface="Arial" panose="020B0604020202020204" pitchFamily="34" charset="0"/>
              </a:rPr>
              <a:t>over-time</a:t>
            </a:r>
          </a:p>
          <a:p>
            <a:r>
              <a:rPr lang="en-US" altLang="en-US" sz="2400">
                <a:ea typeface="Futura Medium"/>
                <a:cs typeface="Arial" panose="020B0604020202020204" pitchFamily="34" charset="0"/>
              </a:rPr>
              <a:t>Software was very </a:t>
            </a:r>
            <a:r>
              <a:rPr lang="en-US" altLang="en-US" sz="2400">
                <a:solidFill>
                  <a:srgbClr val="FF0000"/>
                </a:solidFill>
                <a:ea typeface="Futura Medium"/>
                <a:cs typeface="Arial" panose="020B0604020202020204" pitchFamily="34" charset="0"/>
              </a:rPr>
              <a:t>inefficient</a:t>
            </a:r>
          </a:p>
          <a:p>
            <a:r>
              <a:rPr lang="en-US" altLang="en-US" sz="2400">
                <a:ea typeface="Futura Medium"/>
                <a:cs typeface="Arial" panose="020B0604020202020204" pitchFamily="34" charset="0"/>
              </a:rPr>
              <a:t>Software was of </a:t>
            </a:r>
            <a:r>
              <a:rPr lang="en-US" altLang="en-US" sz="2400">
                <a:solidFill>
                  <a:srgbClr val="FF0000"/>
                </a:solidFill>
                <a:ea typeface="Futura Medium"/>
                <a:cs typeface="Arial" panose="020B0604020202020204" pitchFamily="34" charset="0"/>
              </a:rPr>
              <a:t>low quality</a:t>
            </a:r>
          </a:p>
          <a:p>
            <a:r>
              <a:rPr lang="en-US" altLang="en-US" sz="2400">
                <a:ea typeface="Futura Medium"/>
                <a:cs typeface="Arial" panose="020B0604020202020204" pitchFamily="34" charset="0"/>
              </a:rPr>
              <a:t>Software often </a:t>
            </a:r>
            <a:r>
              <a:rPr lang="en-US" altLang="en-US" sz="2400">
                <a:solidFill>
                  <a:srgbClr val="FF0000"/>
                </a:solidFill>
                <a:ea typeface="Futura Medium"/>
                <a:cs typeface="Arial" panose="020B0604020202020204" pitchFamily="34" charset="0"/>
              </a:rPr>
              <a:t>did not meet requirements</a:t>
            </a:r>
          </a:p>
          <a:p>
            <a:r>
              <a:rPr lang="en-US" altLang="en-US" sz="2400">
                <a:ea typeface="Futura Medium"/>
                <a:cs typeface="Arial" panose="020B0604020202020204" pitchFamily="34" charset="0"/>
              </a:rPr>
              <a:t>Projects were </a:t>
            </a:r>
            <a:r>
              <a:rPr lang="en-US" altLang="en-US" sz="2400">
                <a:solidFill>
                  <a:srgbClr val="FF0000"/>
                </a:solidFill>
                <a:ea typeface="Futura Medium"/>
                <a:cs typeface="Arial" panose="020B0604020202020204" pitchFamily="34" charset="0"/>
              </a:rPr>
              <a:t>unmanageable</a:t>
            </a:r>
            <a:r>
              <a:rPr lang="en-US" altLang="en-US" sz="2400">
                <a:ea typeface="Futura Medium"/>
                <a:cs typeface="Arial" panose="020B0604020202020204" pitchFamily="34" charset="0"/>
              </a:rPr>
              <a:t> and the code was difficult to maintain</a:t>
            </a:r>
          </a:p>
          <a:p>
            <a:r>
              <a:rPr lang="en-US" altLang="en-US" sz="2400">
                <a:ea typeface="Futura Medium"/>
                <a:cs typeface="Arial" panose="020B0604020202020204" pitchFamily="34" charset="0"/>
              </a:rPr>
              <a:t>Software was </a:t>
            </a:r>
            <a:r>
              <a:rPr lang="en-US" altLang="en-US" sz="2400">
                <a:solidFill>
                  <a:srgbClr val="FF0000"/>
                </a:solidFill>
                <a:ea typeface="Futura Medium"/>
                <a:cs typeface="Arial" panose="020B0604020202020204" pitchFamily="34" charset="0"/>
              </a:rPr>
              <a:t>never delivered</a:t>
            </a:r>
          </a:p>
        </p:txBody>
      </p:sp>
      <p:sp>
        <p:nvSpPr>
          <p:cNvPr id="62468" name="Rectangle 1">
            <a:extLst>
              <a:ext uri="{FF2B5EF4-FFF2-40B4-BE49-F238E27FC236}">
                <a16:creationId xmlns:a16="http://schemas.microsoft.com/office/drawing/2014/main" id="{5B1B2B31-8E4E-41C9-BA43-096E3EE5A279}"/>
              </a:ext>
            </a:extLst>
          </p:cNvPr>
          <p:cNvSpPr>
            <a:spLocks noChangeArrowheads="1"/>
          </p:cNvSpPr>
          <p:nvPr/>
        </p:nvSpPr>
        <p:spPr bwMode="auto">
          <a:xfrm>
            <a:off x="457200" y="4953000"/>
            <a:ext cx="82391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2400" dirty="0">
                <a:ea typeface="Futura Medium"/>
                <a:cs typeface="Arial" panose="020B0604020202020204" pitchFamily="34" charset="0"/>
              </a:rPr>
              <a:t>Therefore, </a:t>
            </a:r>
            <a:r>
              <a:rPr lang="en-US" altLang="en-US" sz="2400" b="1" dirty="0">
                <a:ea typeface="Futura Medium"/>
                <a:cs typeface="Arial" panose="020B0604020202020204" pitchFamily="34" charset="0"/>
              </a:rPr>
              <a:t>Software Engineering is </a:t>
            </a:r>
            <a:r>
              <a:rPr lang="en-US" altLang="en-US" sz="2400" dirty="0">
                <a:ea typeface="Futura Medium"/>
                <a:cs typeface="Arial" panose="020B0604020202020204" pitchFamily="34" charset="0"/>
              </a:rPr>
              <a:t>engineering principles to build software systematically, rigorously, measurably, on time, on budget, and within specification.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6D1A-3027-497E-9ECE-7B27936D903B}"/>
              </a:ext>
            </a:extLst>
          </p:cNvPr>
          <p:cNvSpPr>
            <a:spLocks noGrp="1"/>
          </p:cNvSpPr>
          <p:nvPr>
            <p:ph type="title"/>
          </p:nvPr>
        </p:nvSpPr>
        <p:spPr>
          <a:xfrm>
            <a:off x="0" y="0"/>
            <a:ext cx="9144000" cy="1143000"/>
          </a:xfrm>
          <a:solidFill>
            <a:schemeClr val="tx1">
              <a:alpha val="65000"/>
            </a:schemeClr>
          </a:solidFill>
        </p:spPr>
        <p:txBody>
          <a:bodyPr lIns="360000" rtlCol="0">
            <a:normAutofit/>
          </a:bodyPr>
          <a:lstStyle/>
          <a:p>
            <a:pPr algn="l" eaLnBrk="1" hangingPunct="1">
              <a:lnSpc>
                <a:spcPct val="90000"/>
              </a:lnSpc>
              <a:defRPr/>
            </a:pPr>
            <a:r>
              <a:rPr lang="en-US" sz="4400" b="0" kern="1200" dirty="0">
                <a:solidFill>
                  <a:schemeClr val="bg1"/>
                </a:solidFill>
                <a:ea typeface="Futura Medium" charset="0"/>
              </a:rPr>
              <a:t>Software engineering</a:t>
            </a:r>
          </a:p>
        </p:txBody>
      </p:sp>
      <p:sp>
        <p:nvSpPr>
          <p:cNvPr id="65539" name="Content Placeholder 2">
            <a:extLst>
              <a:ext uri="{FF2B5EF4-FFF2-40B4-BE49-F238E27FC236}">
                <a16:creationId xmlns:a16="http://schemas.microsoft.com/office/drawing/2014/main" id="{985D50F7-585E-448A-B530-FED722664BE8}"/>
              </a:ext>
            </a:extLst>
          </p:cNvPr>
          <p:cNvSpPr>
            <a:spLocks noGrp="1" noChangeArrowheads="1"/>
          </p:cNvSpPr>
          <p:nvPr>
            <p:ph idx="1"/>
          </p:nvPr>
        </p:nvSpPr>
        <p:spPr>
          <a:xfrm>
            <a:off x="0" y="1447800"/>
            <a:ext cx="9144000" cy="5059363"/>
          </a:xfrm>
        </p:spPr>
        <p:txBody>
          <a:bodyPr/>
          <a:lstStyle/>
          <a:p>
            <a:pPr lvl="1"/>
            <a:endParaRPr lang="en-US" altLang="en-US" sz="2400" dirty="0">
              <a:ea typeface="Futura Medium"/>
              <a:cs typeface="Arial" panose="020B0604020202020204" pitchFamily="34" charset="0"/>
            </a:endParaRPr>
          </a:p>
          <a:p>
            <a:r>
              <a:rPr lang="en-US" altLang="en-US" sz="2400" dirty="0">
                <a:ea typeface="Futura Medium"/>
                <a:cs typeface="Arial" panose="020B0604020202020204" pitchFamily="34" charset="0"/>
              </a:rPr>
              <a:t>All aspects of software production</a:t>
            </a:r>
          </a:p>
          <a:p>
            <a:pPr lvl="1"/>
            <a:r>
              <a:rPr lang="en-US" altLang="en-US" sz="2400" dirty="0">
                <a:ea typeface="Futura Medium"/>
                <a:cs typeface="Arial" panose="020B0604020202020204" pitchFamily="34" charset="0"/>
              </a:rPr>
              <a:t>Not just technical process of development, also project management and the development of tools, methods etc. to support software production.</a:t>
            </a:r>
          </a:p>
        </p:txBody>
      </p:sp>
      <p:pic>
        <p:nvPicPr>
          <p:cNvPr id="5" name="Picture 2" descr="Best 4 VS Code Extensions in 2020 | The Startup">
            <a:extLst>
              <a:ext uri="{FF2B5EF4-FFF2-40B4-BE49-F238E27FC236}">
                <a16:creationId xmlns:a16="http://schemas.microsoft.com/office/drawing/2014/main" id="{C931439F-B246-A379-291D-D64075A92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977481"/>
            <a:ext cx="3581400" cy="1751529"/>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4">
            <a:extLst>
              <a:ext uri="{FF2B5EF4-FFF2-40B4-BE49-F238E27FC236}">
                <a16:creationId xmlns:a16="http://schemas.microsoft.com/office/drawing/2014/main" id="{2B74AC3F-9BB4-8E9F-B519-F4DCB0FF57AD}"/>
              </a:ext>
            </a:extLst>
          </p:cNvPr>
          <p:cNvSpPr>
            <a:spLocks noChangeAspect="1" noChangeArrowheads="1"/>
          </p:cNvSpPr>
          <p:nvPr/>
        </p:nvSpPr>
        <p:spPr bwMode="auto">
          <a:xfrm>
            <a:off x="4419600" y="3276600"/>
            <a:ext cx="3581400" cy="3581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9" name="Picture 8">
            <a:extLst>
              <a:ext uri="{FF2B5EF4-FFF2-40B4-BE49-F238E27FC236}">
                <a16:creationId xmlns:a16="http://schemas.microsoft.com/office/drawing/2014/main" id="{C82C22E8-D1D9-2019-AD36-E3BE9652093F}"/>
              </a:ext>
            </a:extLst>
          </p:cNvPr>
          <p:cNvPicPr>
            <a:picLocks noChangeAspect="1"/>
          </p:cNvPicPr>
          <p:nvPr/>
        </p:nvPicPr>
        <p:blipFill>
          <a:blip r:embed="rId4"/>
          <a:stretch>
            <a:fillRect/>
          </a:stretch>
        </p:blipFill>
        <p:spPr>
          <a:xfrm>
            <a:off x="4343400" y="3581400"/>
            <a:ext cx="4162425" cy="2728811"/>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5">
            <a:extLst>
              <a:ext uri="{FF2B5EF4-FFF2-40B4-BE49-F238E27FC236}">
                <a16:creationId xmlns:a16="http://schemas.microsoft.com/office/drawing/2014/main" id="{8C02C144-9E93-4686-8AEC-F3A96050FF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3175"/>
            <a:ext cx="10393362"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3D10E2D1-07F9-4381-8DA3-AE75D4429AB8}"/>
              </a:ext>
            </a:extLst>
          </p:cNvPr>
          <p:cNvSpPr>
            <a:spLocks noGrp="1"/>
          </p:cNvSpPr>
          <p:nvPr>
            <p:ph type="title"/>
          </p:nvPr>
        </p:nvSpPr>
        <p:spPr>
          <a:xfrm>
            <a:off x="0" y="0"/>
            <a:ext cx="9144000" cy="1690688"/>
          </a:xfrm>
          <a:solidFill>
            <a:schemeClr val="tx1">
              <a:alpha val="65000"/>
            </a:schemeClr>
          </a:solidFill>
        </p:spPr>
        <p:txBody>
          <a:bodyPr lIns="360000" rtlCol="0">
            <a:normAutofit/>
          </a:bodyPr>
          <a:lstStyle/>
          <a:p>
            <a:pPr algn="l" eaLnBrk="1" hangingPunct="1">
              <a:lnSpc>
                <a:spcPct val="90000"/>
              </a:lnSpc>
              <a:defRPr/>
            </a:pPr>
            <a:r>
              <a:rPr lang="en-US" sz="4400" b="0" kern="1200" dirty="0">
                <a:solidFill>
                  <a:schemeClr val="bg1"/>
                </a:solidFill>
                <a:latin typeface="Arial" panose="020B0604020202020204" pitchFamily="34" charset="0"/>
                <a:ea typeface="Futura Medium" charset="0"/>
                <a:cs typeface="Arial" panose="020B0604020202020204" pitchFamily="34" charset="0"/>
              </a:rPr>
              <a:t>Main software engineering activities</a:t>
            </a:r>
          </a:p>
        </p:txBody>
      </p:sp>
      <p:sp>
        <p:nvSpPr>
          <p:cNvPr id="8" name="Round Diagonal Corner Rectangle 7">
            <a:extLst>
              <a:ext uri="{FF2B5EF4-FFF2-40B4-BE49-F238E27FC236}">
                <a16:creationId xmlns:a16="http://schemas.microsoft.com/office/drawing/2014/main" id="{20DF7EC1-5F08-4E61-B693-05D553334485}"/>
              </a:ext>
            </a:extLst>
          </p:cNvPr>
          <p:cNvSpPr>
            <a:spLocks/>
          </p:cNvSpPr>
          <p:nvPr/>
        </p:nvSpPr>
        <p:spPr bwMode="auto">
          <a:xfrm>
            <a:off x="498475" y="2917825"/>
            <a:ext cx="3654425" cy="1025525"/>
          </a:xfrm>
          <a:custGeom>
            <a:avLst/>
            <a:gdLst>
              <a:gd name="T0" fmla="*/ 170889 w 3654858"/>
              <a:gd name="T1" fmla="*/ 0 h 1025673"/>
              <a:gd name="T2" fmla="*/ 3653559 w 3654858"/>
              <a:gd name="T3" fmla="*/ 0 h 1025673"/>
              <a:gd name="T4" fmla="*/ 3653559 w 3654858"/>
              <a:gd name="T5" fmla="*/ 0 h 1025673"/>
              <a:gd name="T6" fmla="*/ 3653559 w 3654858"/>
              <a:gd name="T7" fmla="*/ 854355 h 1025673"/>
              <a:gd name="T8" fmla="*/ 3482670 w 3654858"/>
              <a:gd name="T9" fmla="*/ 1025229 h 1025673"/>
              <a:gd name="T10" fmla="*/ 0 w 3654858"/>
              <a:gd name="T11" fmla="*/ 1025229 h 1025673"/>
              <a:gd name="T12" fmla="*/ 0 w 3654858"/>
              <a:gd name="T13" fmla="*/ 1025229 h 1025673"/>
              <a:gd name="T14" fmla="*/ 0 w 3654858"/>
              <a:gd name="T15" fmla="*/ 170874 h 1025673"/>
              <a:gd name="T16" fmla="*/ 170889 w 3654858"/>
              <a:gd name="T17" fmla="*/ 0 h 10256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54858"/>
              <a:gd name="T28" fmla="*/ 0 h 1025673"/>
              <a:gd name="T29" fmla="*/ 3654858 w 3654858"/>
              <a:gd name="T30" fmla="*/ 1025673 h 10256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54858" h="1025673">
                <a:moveTo>
                  <a:pt x="170949" y="0"/>
                </a:moveTo>
                <a:lnTo>
                  <a:pt x="3654858" y="0"/>
                </a:lnTo>
                <a:lnTo>
                  <a:pt x="3654858" y="854724"/>
                </a:lnTo>
                <a:cubicBezTo>
                  <a:pt x="3654858" y="949137"/>
                  <a:pt x="3578322" y="1025673"/>
                  <a:pt x="3483909" y="1025673"/>
                </a:cubicBezTo>
                <a:lnTo>
                  <a:pt x="0" y="1025673"/>
                </a:lnTo>
                <a:lnTo>
                  <a:pt x="0" y="170949"/>
                </a:lnTo>
                <a:cubicBezTo>
                  <a:pt x="0" y="76536"/>
                  <a:pt x="76536" y="0"/>
                  <a:pt x="170949" y="0"/>
                </a:cubicBezTo>
                <a:close/>
              </a:path>
            </a:pathLst>
          </a:cu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r>
              <a:rPr lang="en-US" sz="3200" dirty="0">
                <a:solidFill>
                  <a:schemeClr val="dk1"/>
                </a:solidFill>
                <a:latin typeface="+mn-lt"/>
                <a:ea typeface="+mn-ea"/>
              </a:rPr>
              <a:t>Specification</a:t>
            </a:r>
          </a:p>
        </p:txBody>
      </p:sp>
      <p:sp>
        <p:nvSpPr>
          <p:cNvPr id="11" name="Round Diagonal Corner Rectangle 10">
            <a:extLst>
              <a:ext uri="{FF2B5EF4-FFF2-40B4-BE49-F238E27FC236}">
                <a16:creationId xmlns:a16="http://schemas.microsoft.com/office/drawing/2014/main" id="{10F6EAE3-FD2D-4926-A22F-BEAC60BEA133}"/>
              </a:ext>
            </a:extLst>
          </p:cNvPr>
          <p:cNvSpPr>
            <a:spLocks/>
          </p:cNvSpPr>
          <p:nvPr/>
        </p:nvSpPr>
        <p:spPr bwMode="auto">
          <a:xfrm>
            <a:off x="4930775" y="2917825"/>
            <a:ext cx="3654425" cy="1025525"/>
          </a:xfrm>
          <a:custGeom>
            <a:avLst/>
            <a:gdLst>
              <a:gd name="T0" fmla="*/ 170889 w 3654858"/>
              <a:gd name="T1" fmla="*/ 0 h 1025673"/>
              <a:gd name="T2" fmla="*/ 3653559 w 3654858"/>
              <a:gd name="T3" fmla="*/ 0 h 1025673"/>
              <a:gd name="T4" fmla="*/ 3653559 w 3654858"/>
              <a:gd name="T5" fmla="*/ 0 h 1025673"/>
              <a:gd name="T6" fmla="*/ 3653559 w 3654858"/>
              <a:gd name="T7" fmla="*/ 854355 h 1025673"/>
              <a:gd name="T8" fmla="*/ 3482670 w 3654858"/>
              <a:gd name="T9" fmla="*/ 1025229 h 1025673"/>
              <a:gd name="T10" fmla="*/ 0 w 3654858"/>
              <a:gd name="T11" fmla="*/ 1025229 h 1025673"/>
              <a:gd name="T12" fmla="*/ 0 w 3654858"/>
              <a:gd name="T13" fmla="*/ 1025229 h 1025673"/>
              <a:gd name="T14" fmla="*/ 0 w 3654858"/>
              <a:gd name="T15" fmla="*/ 170874 h 1025673"/>
              <a:gd name="T16" fmla="*/ 170889 w 3654858"/>
              <a:gd name="T17" fmla="*/ 0 h 10256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54858"/>
              <a:gd name="T28" fmla="*/ 0 h 1025673"/>
              <a:gd name="T29" fmla="*/ 3654858 w 3654858"/>
              <a:gd name="T30" fmla="*/ 1025673 h 10256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54858" h="1025673">
                <a:moveTo>
                  <a:pt x="170949" y="0"/>
                </a:moveTo>
                <a:lnTo>
                  <a:pt x="3654858" y="0"/>
                </a:lnTo>
                <a:lnTo>
                  <a:pt x="3654858" y="854724"/>
                </a:lnTo>
                <a:cubicBezTo>
                  <a:pt x="3654858" y="949137"/>
                  <a:pt x="3578322" y="1025673"/>
                  <a:pt x="3483909" y="1025673"/>
                </a:cubicBezTo>
                <a:lnTo>
                  <a:pt x="0" y="1025673"/>
                </a:lnTo>
                <a:lnTo>
                  <a:pt x="0" y="170949"/>
                </a:lnTo>
                <a:cubicBezTo>
                  <a:pt x="0" y="76536"/>
                  <a:pt x="76536" y="0"/>
                  <a:pt x="170949" y="0"/>
                </a:cubicBezTo>
                <a:close/>
              </a:path>
            </a:pathLst>
          </a:custGeom>
          <a:solidFill>
            <a:schemeClr val="accent2"/>
          </a:soli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a:defRPr/>
            </a:pPr>
            <a:r>
              <a:rPr lang="en-US" sz="3200" dirty="0">
                <a:solidFill>
                  <a:schemeClr val="lt1"/>
                </a:solidFill>
                <a:latin typeface="+mn-lt"/>
                <a:ea typeface="+mn-ea"/>
              </a:rPr>
              <a:t>Development</a:t>
            </a:r>
          </a:p>
        </p:txBody>
      </p:sp>
      <p:sp>
        <p:nvSpPr>
          <p:cNvPr id="14" name="Round Diagonal Corner Rectangle 13">
            <a:extLst>
              <a:ext uri="{FF2B5EF4-FFF2-40B4-BE49-F238E27FC236}">
                <a16:creationId xmlns:a16="http://schemas.microsoft.com/office/drawing/2014/main" id="{07A32811-CF8F-48C6-8BA1-A2148EBB3B26}"/>
              </a:ext>
            </a:extLst>
          </p:cNvPr>
          <p:cNvSpPr>
            <a:spLocks/>
          </p:cNvSpPr>
          <p:nvPr/>
        </p:nvSpPr>
        <p:spPr bwMode="auto">
          <a:xfrm>
            <a:off x="4930775" y="4951413"/>
            <a:ext cx="3654425" cy="1025525"/>
          </a:xfrm>
          <a:custGeom>
            <a:avLst/>
            <a:gdLst>
              <a:gd name="T0" fmla="*/ 170889 w 3654858"/>
              <a:gd name="T1" fmla="*/ 0 h 1025673"/>
              <a:gd name="T2" fmla="*/ 3653559 w 3654858"/>
              <a:gd name="T3" fmla="*/ 0 h 1025673"/>
              <a:gd name="T4" fmla="*/ 3653559 w 3654858"/>
              <a:gd name="T5" fmla="*/ 0 h 1025673"/>
              <a:gd name="T6" fmla="*/ 3653559 w 3654858"/>
              <a:gd name="T7" fmla="*/ 854355 h 1025673"/>
              <a:gd name="T8" fmla="*/ 3482670 w 3654858"/>
              <a:gd name="T9" fmla="*/ 1025229 h 1025673"/>
              <a:gd name="T10" fmla="*/ 0 w 3654858"/>
              <a:gd name="T11" fmla="*/ 1025229 h 1025673"/>
              <a:gd name="T12" fmla="*/ 0 w 3654858"/>
              <a:gd name="T13" fmla="*/ 1025229 h 1025673"/>
              <a:gd name="T14" fmla="*/ 0 w 3654858"/>
              <a:gd name="T15" fmla="*/ 170874 h 1025673"/>
              <a:gd name="T16" fmla="*/ 170889 w 3654858"/>
              <a:gd name="T17" fmla="*/ 0 h 10256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54858"/>
              <a:gd name="T28" fmla="*/ 0 h 1025673"/>
              <a:gd name="T29" fmla="*/ 3654858 w 3654858"/>
              <a:gd name="T30" fmla="*/ 1025673 h 10256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54858" h="1025673">
                <a:moveTo>
                  <a:pt x="170949" y="0"/>
                </a:moveTo>
                <a:lnTo>
                  <a:pt x="3654858" y="0"/>
                </a:lnTo>
                <a:lnTo>
                  <a:pt x="3654858" y="854724"/>
                </a:lnTo>
                <a:cubicBezTo>
                  <a:pt x="3654858" y="949137"/>
                  <a:pt x="3578322" y="1025673"/>
                  <a:pt x="3483909" y="1025673"/>
                </a:cubicBezTo>
                <a:lnTo>
                  <a:pt x="0" y="1025673"/>
                </a:lnTo>
                <a:lnTo>
                  <a:pt x="0" y="170949"/>
                </a:lnTo>
                <a:cubicBezTo>
                  <a:pt x="0" y="76536"/>
                  <a:pt x="76536" y="0"/>
                  <a:pt x="170949" y="0"/>
                </a:cubicBezTo>
                <a:close/>
              </a:path>
            </a:pathLst>
          </a:cu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r>
              <a:rPr lang="en-US" sz="3200" dirty="0">
                <a:solidFill>
                  <a:schemeClr val="dk1"/>
                </a:solidFill>
                <a:latin typeface="+mn-lt"/>
                <a:ea typeface="+mn-ea"/>
              </a:rPr>
              <a:t>Evolution</a:t>
            </a:r>
          </a:p>
        </p:txBody>
      </p:sp>
      <p:sp>
        <p:nvSpPr>
          <p:cNvPr id="15" name="Round Diagonal Corner Rectangle 14">
            <a:extLst>
              <a:ext uri="{FF2B5EF4-FFF2-40B4-BE49-F238E27FC236}">
                <a16:creationId xmlns:a16="http://schemas.microsoft.com/office/drawing/2014/main" id="{E356B9A4-D04E-4CF3-B6E5-DBB7C5AB0724}"/>
              </a:ext>
            </a:extLst>
          </p:cNvPr>
          <p:cNvSpPr>
            <a:spLocks/>
          </p:cNvSpPr>
          <p:nvPr/>
        </p:nvSpPr>
        <p:spPr bwMode="auto">
          <a:xfrm>
            <a:off x="498475" y="4951413"/>
            <a:ext cx="3654425" cy="1025525"/>
          </a:xfrm>
          <a:custGeom>
            <a:avLst/>
            <a:gdLst>
              <a:gd name="T0" fmla="*/ 170889 w 3654858"/>
              <a:gd name="T1" fmla="*/ 0 h 1025673"/>
              <a:gd name="T2" fmla="*/ 3653559 w 3654858"/>
              <a:gd name="T3" fmla="*/ 0 h 1025673"/>
              <a:gd name="T4" fmla="*/ 3653559 w 3654858"/>
              <a:gd name="T5" fmla="*/ 0 h 1025673"/>
              <a:gd name="T6" fmla="*/ 3653559 w 3654858"/>
              <a:gd name="T7" fmla="*/ 854355 h 1025673"/>
              <a:gd name="T8" fmla="*/ 3482670 w 3654858"/>
              <a:gd name="T9" fmla="*/ 1025229 h 1025673"/>
              <a:gd name="T10" fmla="*/ 0 w 3654858"/>
              <a:gd name="T11" fmla="*/ 1025229 h 1025673"/>
              <a:gd name="T12" fmla="*/ 0 w 3654858"/>
              <a:gd name="T13" fmla="*/ 1025229 h 1025673"/>
              <a:gd name="T14" fmla="*/ 0 w 3654858"/>
              <a:gd name="T15" fmla="*/ 170874 h 1025673"/>
              <a:gd name="T16" fmla="*/ 170889 w 3654858"/>
              <a:gd name="T17" fmla="*/ 0 h 10256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54858"/>
              <a:gd name="T28" fmla="*/ 0 h 1025673"/>
              <a:gd name="T29" fmla="*/ 3654858 w 3654858"/>
              <a:gd name="T30" fmla="*/ 1025673 h 10256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54858" h="1025673">
                <a:moveTo>
                  <a:pt x="170949" y="0"/>
                </a:moveTo>
                <a:lnTo>
                  <a:pt x="3654858" y="0"/>
                </a:lnTo>
                <a:lnTo>
                  <a:pt x="3654858" y="854724"/>
                </a:lnTo>
                <a:cubicBezTo>
                  <a:pt x="3654858" y="949137"/>
                  <a:pt x="3578322" y="1025673"/>
                  <a:pt x="3483909" y="1025673"/>
                </a:cubicBezTo>
                <a:lnTo>
                  <a:pt x="0" y="1025673"/>
                </a:lnTo>
                <a:lnTo>
                  <a:pt x="0" y="170949"/>
                </a:lnTo>
                <a:cubicBezTo>
                  <a:pt x="0" y="76536"/>
                  <a:pt x="76536" y="0"/>
                  <a:pt x="170949" y="0"/>
                </a:cubicBezTo>
                <a:close/>
              </a:path>
            </a:pathLst>
          </a:custGeom>
          <a:solidFill>
            <a:schemeClr val="accent2"/>
          </a:soli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a:defRPr/>
            </a:pPr>
            <a:r>
              <a:rPr lang="en-US" sz="3200" dirty="0">
                <a:solidFill>
                  <a:schemeClr val="lt1"/>
                </a:solidFill>
                <a:latin typeface="+mn-lt"/>
                <a:ea typeface="+mn-ea"/>
              </a:rPr>
              <a:t>Validation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mph" presetSubtype="0" grpId="1" nodeType="clickEffect">
                                  <p:stCondLst>
                                    <p:cond delay="0"/>
                                  </p:stCondLst>
                                  <p:childTnLst>
                                    <p:set>
                                      <p:cBhvr rctx="PPT">
                                        <p:cTn id="22" dur="indefinite"/>
                                        <p:tgtEl>
                                          <p:spTgt spid="11"/>
                                        </p:tgtEl>
                                        <p:attrNameLst>
                                          <p:attrName>style.opacity</p:attrName>
                                        </p:attrNameLst>
                                      </p:cBhvr>
                                      <p:to>
                                        <p:strVal val="0.5"/>
                                      </p:to>
                                    </p:set>
                                    <p:animEffect filter="image" prLst="opacity: 0.5">
                                      <p:cBhvr rctx="IE">
                                        <p:cTn id="23" dur="indefinite"/>
                                        <p:tgtEl>
                                          <p:spTgt spid="11"/>
                                        </p:tgtEl>
                                      </p:cBhvr>
                                    </p:animEffect>
                                  </p:childTnLst>
                                </p:cTn>
                              </p:par>
                              <p:par>
                                <p:cTn id="24" presetID="9" presetClass="emph" presetSubtype="0" grpId="1" nodeType="withEffect">
                                  <p:stCondLst>
                                    <p:cond delay="0"/>
                                  </p:stCondLst>
                                  <p:childTnLst>
                                    <p:set>
                                      <p:cBhvr rctx="PPT">
                                        <p:cTn id="25" dur="indefinite"/>
                                        <p:tgtEl>
                                          <p:spTgt spid="15"/>
                                        </p:tgtEl>
                                        <p:attrNameLst>
                                          <p:attrName>style.opacity</p:attrName>
                                        </p:attrNameLst>
                                      </p:cBhvr>
                                      <p:to>
                                        <p:strVal val="0.5"/>
                                      </p:to>
                                    </p:set>
                                    <p:animEffect filter="image" prLst="opacity: 0.5">
                                      <p:cBhvr rctx="IE">
                                        <p:cTn id="26" dur="indefinite"/>
                                        <p:tgtEl>
                                          <p:spTgt spid="15"/>
                                        </p:tgtEl>
                                      </p:cBhvr>
                                    </p:animEffect>
                                  </p:childTnLst>
                                </p:cTn>
                              </p:par>
                              <p:par>
                                <p:cTn id="27" presetID="9" presetClass="emph" presetSubtype="0" grpId="1" nodeType="withEffect">
                                  <p:stCondLst>
                                    <p:cond delay="0"/>
                                  </p:stCondLst>
                                  <p:childTnLst>
                                    <p:set>
                                      <p:cBhvr rctx="PPT">
                                        <p:cTn id="28" dur="indefinite"/>
                                        <p:tgtEl>
                                          <p:spTgt spid="14"/>
                                        </p:tgtEl>
                                        <p:attrNameLst>
                                          <p:attrName>style.opacity</p:attrName>
                                        </p:attrNameLst>
                                      </p:cBhvr>
                                      <p:to>
                                        <p:strVal val="0.5"/>
                                      </p:to>
                                    </p:set>
                                    <p:animEffect filter="image" prLst="opacity: 0.5">
                                      <p:cBhvr rctx="IE">
                                        <p:cTn id="29" dur="indefinite"/>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1" grpId="1" animBg="1"/>
      <p:bldP spid="14" grpId="0" animBg="1"/>
      <p:bldP spid="14" grpId="1" animBg="1"/>
      <p:bldP spid="15" grpId="0" animBg="1"/>
      <p:bldP spid="15"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50B232F0-8E6E-46F7-BC2B-996DB7320A04}"/>
              </a:ext>
            </a:extLst>
          </p:cNvPr>
          <p:cNvSpPr>
            <a:spLocks noGrp="1"/>
          </p:cNvSpPr>
          <p:nvPr>
            <p:ph type="title"/>
          </p:nvPr>
        </p:nvSpPr>
        <p:spPr>
          <a:xfrm>
            <a:off x="0" y="0"/>
            <a:ext cx="9144000" cy="1219200"/>
          </a:xfrm>
          <a:solidFill>
            <a:schemeClr val="tx1">
              <a:alpha val="65000"/>
            </a:schemeClr>
          </a:solidFill>
        </p:spPr>
        <p:txBody>
          <a:bodyPr lIns="360000" rtlCol="0">
            <a:normAutofit/>
          </a:bodyPr>
          <a:lstStyle/>
          <a:p>
            <a:pPr algn="l" eaLnBrk="1" hangingPunct="1">
              <a:lnSpc>
                <a:spcPct val="90000"/>
              </a:lnSpc>
              <a:defRPr/>
            </a:pPr>
            <a:r>
              <a:rPr lang="en-US" altLang="en-US" sz="4400" b="0" kern="1200" dirty="0">
                <a:solidFill>
                  <a:schemeClr val="bg1"/>
                </a:solidFill>
                <a:ea typeface="Futura Medium" charset="0"/>
              </a:rPr>
              <a:t>Software Process Phases</a:t>
            </a:r>
            <a:endParaRPr lang="en-CA" altLang="en-US" sz="4400" b="0" kern="1200" dirty="0">
              <a:solidFill>
                <a:schemeClr val="bg1"/>
              </a:solidFill>
              <a:ea typeface="Futura Medium" charset="0"/>
            </a:endParaRPr>
          </a:p>
        </p:txBody>
      </p:sp>
      <p:sp>
        <p:nvSpPr>
          <p:cNvPr id="69635" name="Content Placeholder 2">
            <a:extLst>
              <a:ext uri="{FF2B5EF4-FFF2-40B4-BE49-F238E27FC236}">
                <a16:creationId xmlns:a16="http://schemas.microsoft.com/office/drawing/2014/main" id="{E4897081-2915-46CF-BD0E-2AB63EA63FEE}"/>
              </a:ext>
            </a:extLst>
          </p:cNvPr>
          <p:cNvSpPr>
            <a:spLocks noGrp="1" noChangeArrowheads="1"/>
          </p:cNvSpPr>
          <p:nvPr>
            <p:ph idx="1"/>
          </p:nvPr>
        </p:nvSpPr>
        <p:spPr>
          <a:xfrm>
            <a:off x="457200" y="1219200"/>
            <a:ext cx="8229600" cy="5638800"/>
          </a:xfrm>
        </p:spPr>
        <p:txBody>
          <a:bodyPr/>
          <a:lstStyle/>
          <a:p>
            <a:r>
              <a:rPr lang="en-US" altLang="en-US" sz="2800" dirty="0">
                <a:ea typeface="Futura Medium"/>
                <a:cs typeface="Arial" panose="020B0604020202020204" pitchFamily="34" charset="0"/>
              </a:rPr>
              <a:t>There are many different software processes, but they </a:t>
            </a:r>
            <a:r>
              <a:rPr lang="en-US" altLang="en-US" sz="2800" dirty="0">
                <a:solidFill>
                  <a:srgbClr val="FF0000"/>
                </a:solidFill>
                <a:ea typeface="Futura Medium"/>
                <a:cs typeface="Arial" panose="020B0604020202020204" pitchFamily="34" charset="0"/>
              </a:rPr>
              <a:t>all share the same basic elements</a:t>
            </a:r>
            <a:r>
              <a:rPr lang="en-US" altLang="en-US" sz="2800" dirty="0">
                <a:ea typeface="Futura Medium"/>
                <a:cs typeface="Arial" panose="020B0604020202020204" pitchFamily="34" charset="0"/>
              </a:rPr>
              <a:t>.  </a:t>
            </a:r>
          </a:p>
          <a:p>
            <a:endParaRPr lang="en-US" altLang="en-US" sz="2800" dirty="0">
              <a:ea typeface="Futura Medium"/>
              <a:cs typeface="Arial" panose="020B0604020202020204" pitchFamily="34" charset="0"/>
            </a:endParaRPr>
          </a:p>
          <a:p>
            <a:r>
              <a:rPr lang="en-US" altLang="en-US" sz="2800" dirty="0">
                <a:ea typeface="Futura Medium"/>
                <a:cs typeface="Arial" panose="020B0604020202020204" pitchFamily="34" charset="0"/>
              </a:rPr>
              <a:t>The difference is in </a:t>
            </a:r>
            <a:r>
              <a:rPr lang="en-US" altLang="en-US" sz="2800" dirty="0">
                <a:solidFill>
                  <a:srgbClr val="FF0000"/>
                </a:solidFill>
                <a:ea typeface="Futura Medium"/>
                <a:cs typeface="Arial" panose="020B0604020202020204" pitchFamily="34" charset="0"/>
              </a:rPr>
              <a:t>how these elements are organized</a:t>
            </a:r>
            <a:r>
              <a:rPr lang="en-US" altLang="en-US" sz="2800" dirty="0">
                <a:ea typeface="Futura Medium"/>
                <a:cs typeface="Arial" panose="020B0604020202020204" pitchFamily="34" charset="0"/>
              </a:rPr>
              <a:t>.</a:t>
            </a:r>
            <a:endParaRPr lang="en-US" altLang="en-US" sz="2400" dirty="0">
              <a:ea typeface="Futura Medium"/>
              <a:cs typeface="Arial" panose="020B0604020202020204" pitchFamily="34" charset="0"/>
            </a:endParaRPr>
          </a:p>
          <a:p>
            <a:pPr lvl="1"/>
            <a:r>
              <a:rPr lang="en-US" sz="2400" dirty="0"/>
              <a:t>real-time software in an aircraft has to be completely specified (i.e., </a:t>
            </a:r>
            <a:r>
              <a:rPr lang="en-US" sz="2400" dirty="0">
                <a:solidFill>
                  <a:schemeClr val="dk1"/>
                </a:solidFill>
              </a:rPr>
              <a:t>Specification</a:t>
            </a:r>
            <a:r>
              <a:rPr lang="en-US" sz="2400" dirty="0"/>
              <a:t>) before development (i.e., Development) begins - </a:t>
            </a:r>
            <a:r>
              <a:rPr lang="en-US" altLang="zh-CN" sz="2400" dirty="0"/>
              <a:t>waterfall</a:t>
            </a:r>
            <a:r>
              <a:rPr lang="en-US" sz="2400" dirty="0"/>
              <a:t> </a:t>
            </a:r>
          </a:p>
          <a:p>
            <a:pPr lvl="1"/>
            <a:r>
              <a:rPr lang="en-US" sz="2400" dirty="0"/>
              <a:t>mobile apps, which require short release circle,  the specification and the program are usually developed together – agile </a:t>
            </a:r>
          </a:p>
          <a:p>
            <a:pPr marL="0" indent="0">
              <a:buNone/>
            </a:pPr>
            <a:br>
              <a:rPr lang="en-US" sz="2400" dirty="0"/>
            </a:br>
            <a:endParaRPr lang="en-US" altLang="en-US" sz="2400" dirty="0">
              <a:ea typeface="Futura Medium"/>
              <a:cs typeface="Arial" panose="020B0604020202020204" pitchFamily="34" charset="0"/>
            </a:endParaRPr>
          </a:p>
        </p:txBody>
      </p:sp>
    </p:spTree>
    <p:extLst>
      <p:ext uri="{BB962C8B-B14F-4D97-AF65-F5344CB8AC3E}">
        <p14:creationId xmlns:p14="http://schemas.microsoft.com/office/powerpoint/2010/main" val="5771247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0F582-2882-4242-B7F3-892F22CE3151}"/>
              </a:ext>
            </a:extLst>
          </p:cNvPr>
          <p:cNvSpPr>
            <a:spLocks noGrp="1"/>
          </p:cNvSpPr>
          <p:nvPr>
            <p:ph type="title"/>
          </p:nvPr>
        </p:nvSpPr>
        <p:spPr>
          <a:xfrm>
            <a:off x="0" y="0"/>
            <a:ext cx="9144000" cy="1143000"/>
          </a:xfrm>
          <a:solidFill>
            <a:schemeClr val="tx1">
              <a:alpha val="65000"/>
            </a:schemeClr>
          </a:solidFill>
        </p:spPr>
        <p:txBody>
          <a:bodyPr lIns="90000" rtlCol="0">
            <a:normAutofit/>
          </a:bodyPr>
          <a:lstStyle/>
          <a:p>
            <a:pPr eaLnBrk="1" hangingPunct="1">
              <a:lnSpc>
                <a:spcPct val="90000"/>
              </a:lnSpc>
              <a:defRPr/>
            </a:pPr>
            <a:r>
              <a:rPr lang="en-US" altLang="zh-CN" sz="4400" b="0" kern="1200" dirty="0">
                <a:solidFill>
                  <a:schemeClr val="bg1"/>
                </a:solidFill>
                <a:latin typeface="Arial" panose="020B0604020202020204" pitchFamily="34" charset="0"/>
                <a:ea typeface="Futura Medium" charset="0"/>
                <a:cs typeface="Arial" panose="020B0604020202020204" pitchFamily="34" charset="0"/>
              </a:rPr>
              <a:t>Overview</a:t>
            </a:r>
            <a:r>
              <a:rPr lang="zh-CN" altLang="en-US" sz="4400" b="0" kern="1200" dirty="0">
                <a:solidFill>
                  <a:schemeClr val="bg1"/>
                </a:solidFill>
                <a:latin typeface="Arial" panose="020B0604020202020204" pitchFamily="34" charset="0"/>
                <a:ea typeface="Futura Medium" charset="0"/>
                <a:cs typeface="Arial" panose="020B0604020202020204" pitchFamily="34" charset="0"/>
              </a:rPr>
              <a:t> </a:t>
            </a:r>
            <a:r>
              <a:rPr lang="en-US" altLang="zh-CN" sz="4400" b="0" kern="1200" dirty="0">
                <a:solidFill>
                  <a:schemeClr val="bg1"/>
                </a:solidFill>
                <a:latin typeface="Arial" panose="020B0604020202020204" pitchFamily="34" charset="0"/>
                <a:ea typeface="Futura Medium" charset="0"/>
                <a:cs typeface="Arial" panose="020B0604020202020204" pitchFamily="34" charset="0"/>
              </a:rPr>
              <a:t>of</a:t>
            </a:r>
            <a:r>
              <a:rPr lang="zh-CN" altLang="en-US" sz="4400" b="0" kern="1200" dirty="0">
                <a:solidFill>
                  <a:schemeClr val="bg1"/>
                </a:solidFill>
                <a:latin typeface="Arial" panose="020B0604020202020204" pitchFamily="34" charset="0"/>
                <a:ea typeface="Futura Medium" charset="0"/>
                <a:cs typeface="Arial" panose="020B0604020202020204" pitchFamily="34" charset="0"/>
              </a:rPr>
              <a:t> </a:t>
            </a:r>
            <a:r>
              <a:rPr lang="en-US" altLang="zh-CN" sz="4400" b="0" kern="1200" dirty="0">
                <a:solidFill>
                  <a:schemeClr val="bg1"/>
                </a:solidFill>
                <a:latin typeface="Arial" panose="020B0604020202020204" pitchFamily="34" charset="0"/>
                <a:ea typeface="Futura Medium" charset="0"/>
                <a:cs typeface="Arial" panose="020B0604020202020204" pitchFamily="34" charset="0"/>
              </a:rPr>
              <a:t>Scrum</a:t>
            </a:r>
            <a:endParaRPr lang="en-US" sz="4400" b="0" kern="1200" dirty="0">
              <a:solidFill>
                <a:schemeClr val="bg1"/>
              </a:solidFill>
              <a:latin typeface="Arial" panose="020B0604020202020204" pitchFamily="34" charset="0"/>
              <a:ea typeface="Futura Medium" charset="0"/>
              <a:cs typeface="Arial" panose="020B0604020202020204" pitchFamily="34" charset="0"/>
            </a:endParaRPr>
          </a:p>
        </p:txBody>
      </p:sp>
      <p:sp>
        <p:nvSpPr>
          <p:cNvPr id="75778" name="Slide Number Placeholder 3">
            <a:extLst>
              <a:ext uri="{FF2B5EF4-FFF2-40B4-BE49-F238E27FC236}">
                <a16:creationId xmlns:a16="http://schemas.microsoft.com/office/drawing/2014/main" id="{7BC8BE39-0D9F-44D3-A511-5DBF3EE616D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160E3921-BB12-45D0-8AC7-579BC088F030}" type="slidenum">
              <a:rPr lang="en-US" altLang="en-US" sz="1400" smtClean="0"/>
              <a:pPr>
                <a:spcBef>
                  <a:spcPct val="0"/>
                </a:spcBef>
                <a:buFontTx/>
                <a:buNone/>
              </a:pPr>
              <a:t>45</a:t>
            </a:fld>
            <a:endParaRPr lang="en-US" altLang="en-US" sz="1400"/>
          </a:p>
        </p:txBody>
      </p:sp>
      <p:sp>
        <p:nvSpPr>
          <p:cNvPr id="75779" name="Content Placeholder 2">
            <a:extLst>
              <a:ext uri="{FF2B5EF4-FFF2-40B4-BE49-F238E27FC236}">
                <a16:creationId xmlns:a16="http://schemas.microsoft.com/office/drawing/2014/main" id="{E8A59612-9CC2-412B-80E9-73618BCF7780}"/>
              </a:ext>
            </a:extLst>
          </p:cNvPr>
          <p:cNvSpPr>
            <a:spLocks noGrp="1" noChangeArrowheads="1"/>
          </p:cNvSpPr>
          <p:nvPr>
            <p:ph idx="1"/>
          </p:nvPr>
        </p:nvSpPr>
        <p:spPr>
          <a:xfrm>
            <a:off x="381000" y="1219200"/>
            <a:ext cx="8229600" cy="5211763"/>
          </a:xfrm>
        </p:spPr>
        <p:txBody>
          <a:bodyPr/>
          <a:lstStyle/>
          <a:p>
            <a:r>
              <a:rPr lang="en-GB" altLang="en-US" sz="2800" dirty="0"/>
              <a:t>Scrum is an agile method that focuses on managing iterative development</a:t>
            </a:r>
            <a:r>
              <a:rPr lang="en-US" altLang="en-US" sz="2800" dirty="0"/>
              <a:t> that </a:t>
            </a:r>
            <a:endParaRPr lang="en-GB" altLang="en-US" sz="2800" dirty="0"/>
          </a:p>
          <a:p>
            <a:endParaRPr lang="en-US" altLang="en-US" sz="2800" dirty="0"/>
          </a:p>
        </p:txBody>
      </p:sp>
      <p:pic>
        <p:nvPicPr>
          <p:cNvPr id="75780" name="Picture 3">
            <a:extLst>
              <a:ext uri="{FF2B5EF4-FFF2-40B4-BE49-F238E27FC236}">
                <a16:creationId xmlns:a16="http://schemas.microsoft.com/office/drawing/2014/main" id="{0D30F2A7-5043-4663-AE9F-65A8E19F345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29751"/>
            <a:ext cx="699770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53BD843B-8FF1-4446-92D1-A3D753442F6D}"/>
              </a:ext>
            </a:extLst>
          </p:cNvPr>
          <p:cNvPicPr>
            <a:picLocks noChangeAspect="1"/>
          </p:cNvPicPr>
          <p:nvPr/>
        </p:nvPicPr>
        <p:blipFill>
          <a:blip r:embed="rId3"/>
          <a:stretch>
            <a:fillRect/>
          </a:stretch>
        </p:blipFill>
        <p:spPr>
          <a:xfrm>
            <a:off x="0" y="5813876"/>
            <a:ext cx="9144000" cy="1073744"/>
          </a:xfrm>
          <a:prstGeom prst="rect">
            <a:avLst/>
          </a:prstGeom>
        </p:spPr>
      </p:pic>
      <p:pic>
        <p:nvPicPr>
          <p:cNvPr id="5" name="Picture 4">
            <a:extLst>
              <a:ext uri="{FF2B5EF4-FFF2-40B4-BE49-F238E27FC236}">
                <a16:creationId xmlns:a16="http://schemas.microsoft.com/office/drawing/2014/main" id="{D80368A3-C5B2-4EC5-BDC7-DC70F268B281}"/>
              </a:ext>
            </a:extLst>
          </p:cNvPr>
          <p:cNvPicPr>
            <a:picLocks noChangeAspect="1"/>
          </p:cNvPicPr>
          <p:nvPr/>
        </p:nvPicPr>
        <p:blipFill>
          <a:blip r:embed="rId4"/>
          <a:stretch>
            <a:fillRect/>
          </a:stretch>
        </p:blipFill>
        <p:spPr>
          <a:xfrm>
            <a:off x="-2894" y="5475948"/>
            <a:ext cx="9144000" cy="410870"/>
          </a:xfrm>
          <a:prstGeom prst="rect">
            <a:avLst/>
          </a:prstGeom>
        </p:spPr>
      </p:pic>
    </p:spTree>
    <p:extLst>
      <p:ext uri="{BB962C8B-B14F-4D97-AF65-F5344CB8AC3E}">
        <p14:creationId xmlns:p14="http://schemas.microsoft.com/office/powerpoint/2010/main" val="1187839842"/>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5632-9E27-4E72-9EBD-3F210F0093BD}"/>
              </a:ext>
            </a:extLst>
          </p:cNvPr>
          <p:cNvSpPr>
            <a:spLocks noGrp="1"/>
          </p:cNvSpPr>
          <p:nvPr>
            <p:ph type="title"/>
          </p:nvPr>
        </p:nvSpPr>
        <p:spPr>
          <a:xfrm>
            <a:off x="0" y="0"/>
            <a:ext cx="9144000" cy="1143000"/>
          </a:xfrm>
          <a:solidFill>
            <a:schemeClr val="tx1">
              <a:alpha val="65000"/>
            </a:schemeClr>
          </a:solidFill>
        </p:spPr>
        <p:txBody>
          <a:bodyPr lIns="360000" rtlCol="0">
            <a:normAutofit fontScale="90000"/>
          </a:bodyPr>
          <a:lstStyle/>
          <a:p>
            <a:pPr algn="l" eaLnBrk="1" hangingPunct="1">
              <a:lnSpc>
                <a:spcPct val="90000"/>
              </a:lnSpc>
              <a:defRPr/>
            </a:pPr>
            <a:r>
              <a:rPr lang="en-US" sz="4400" b="0" kern="1200" dirty="0">
                <a:solidFill>
                  <a:schemeClr val="bg1"/>
                </a:solidFill>
                <a:ea typeface="Futura Medium" charset="0"/>
              </a:rPr>
              <a:t>Software engineering fundamentals (I)</a:t>
            </a:r>
          </a:p>
        </p:txBody>
      </p:sp>
      <p:sp>
        <p:nvSpPr>
          <p:cNvPr id="67587" name="Content Placeholder 2">
            <a:extLst>
              <a:ext uri="{FF2B5EF4-FFF2-40B4-BE49-F238E27FC236}">
                <a16:creationId xmlns:a16="http://schemas.microsoft.com/office/drawing/2014/main" id="{6F7F74D1-2A33-43A4-B688-022F85D175BF}"/>
              </a:ext>
            </a:extLst>
          </p:cNvPr>
          <p:cNvSpPr>
            <a:spLocks noGrp="1" noChangeArrowheads="1"/>
          </p:cNvSpPr>
          <p:nvPr>
            <p:ph idx="1"/>
          </p:nvPr>
        </p:nvSpPr>
        <p:spPr>
          <a:xfrm>
            <a:off x="228600" y="1371600"/>
            <a:ext cx="9144000" cy="5059363"/>
          </a:xfrm>
        </p:spPr>
        <p:txBody>
          <a:bodyPr/>
          <a:lstStyle/>
          <a:p>
            <a:pPr marL="0" indent="0">
              <a:buFontTx/>
              <a:buNone/>
            </a:pPr>
            <a:r>
              <a:rPr lang="en-US" altLang="en-US" sz="2800" dirty="0">
                <a:ea typeface="Futura Medium"/>
                <a:cs typeface="Arial" panose="020B0604020202020204" pitchFamily="34" charset="0"/>
              </a:rPr>
              <a:t>Some fundamental principles apply to all types of software system, irrespective of the development techniques used:</a:t>
            </a:r>
          </a:p>
          <a:p>
            <a:pPr marL="0" indent="0">
              <a:buFontTx/>
              <a:buNone/>
            </a:pPr>
            <a:endParaRPr lang="en-US" altLang="en-US" sz="2800" dirty="0">
              <a:ea typeface="Futura Medium"/>
              <a:cs typeface="Arial" panose="020B0604020202020204" pitchFamily="34" charset="0"/>
            </a:endParaRPr>
          </a:p>
          <a:p>
            <a:pPr marL="914400" lvl="1" indent="-514350">
              <a:buFont typeface="a_Futurica" pitchFamily="34" charset="0"/>
              <a:buAutoNum type="arabicPeriod"/>
            </a:pPr>
            <a:r>
              <a:rPr lang="en-GB" altLang="en-US" sz="2400" dirty="0">
                <a:ea typeface="Futura Medium"/>
                <a:cs typeface="Arial" panose="020B0604020202020204" pitchFamily="34" charset="0"/>
              </a:rPr>
              <a:t>Systems should be developed using a </a:t>
            </a:r>
            <a:r>
              <a:rPr lang="en-GB" altLang="en-US" sz="2400" dirty="0">
                <a:solidFill>
                  <a:srgbClr val="FF0000"/>
                </a:solidFill>
                <a:ea typeface="Futura Medium"/>
                <a:cs typeface="Arial" panose="020B0604020202020204" pitchFamily="34" charset="0"/>
              </a:rPr>
              <a:t>managed and understood development process</a:t>
            </a:r>
            <a:r>
              <a:rPr lang="en-GB" altLang="en-US" sz="2400" dirty="0">
                <a:ea typeface="Futura Medium"/>
                <a:cs typeface="Arial" panose="020B0604020202020204" pitchFamily="34" charset="0"/>
              </a:rPr>
              <a:t>. Of course, </a:t>
            </a:r>
            <a:r>
              <a:rPr lang="en-GB" altLang="en-US" sz="2400" dirty="0">
                <a:solidFill>
                  <a:srgbClr val="FF0000"/>
                </a:solidFill>
                <a:ea typeface="Futura Medium"/>
                <a:cs typeface="Arial" panose="020B0604020202020204" pitchFamily="34" charset="0"/>
              </a:rPr>
              <a:t>different processes</a:t>
            </a:r>
            <a:r>
              <a:rPr lang="en-GB" altLang="en-US" sz="2400" dirty="0">
                <a:ea typeface="Futura Medium"/>
                <a:cs typeface="Arial" panose="020B0604020202020204" pitchFamily="34" charset="0"/>
              </a:rPr>
              <a:t> are used for different types of software.</a:t>
            </a:r>
          </a:p>
          <a:p>
            <a:pPr marL="914400" lvl="1" indent="-514350">
              <a:buFont typeface="a_Futurica" pitchFamily="34" charset="0"/>
              <a:buAutoNum type="arabicPeriod"/>
            </a:pPr>
            <a:endParaRPr lang="en-GB" altLang="en-US" sz="2400" dirty="0">
              <a:ea typeface="Futura Medium"/>
              <a:cs typeface="Arial" panose="020B0604020202020204" pitchFamily="34" charset="0"/>
            </a:endParaRPr>
          </a:p>
          <a:p>
            <a:pPr marL="914400" lvl="1" indent="-514350">
              <a:buFont typeface="a_Futurica" pitchFamily="34" charset="0"/>
              <a:buAutoNum type="arabicPeriod"/>
            </a:pPr>
            <a:r>
              <a:rPr lang="en-GB" altLang="en-US" sz="2400" dirty="0">
                <a:ea typeface="Futura Medium"/>
                <a:cs typeface="Arial" panose="020B0604020202020204" pitchFamily="34" charset="0"/>
              </a:rPr>
              <a:t>Reliability (e.g., time of running without bugs) and performance (e.g., query response time) are important for all types of system. </a:t>
            </a:r>
          </a:p>
        </p:txBody>
      </p:sp>
    </p:spTree>
    <p:extLst>
      <p:ext uri="{BB962C8B-B14F-4D97-AF65-F5344CB8AC3E}">
        <p14:creationId xmlns:p14="http://schemas.microsoft.com/office/powerpoint/2010/main" val="3321214976"/>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65710-EF52-478E-A538-236DA293856A}"/>
              </a:ext>
            </a:extLst>
          </p:cNvPr>
          <p:cNvSpPr>
            <a:spLocks noGrp="1"/>
          </p:cNvSpPr>
          <p:nvPr>
            <p:ph type="title"/>
          </p:nvPr>
        </p:nvSpPr>
        <p:spPr>
          <a:xfrm>
            <a:off x="152400" y="228600"/>
            <a:ext cx="3048000" cy="2514600"/>
          </a:xfrm>
        </p:spPr>
        <p:txBody>
          <a:bodyPr/>
          <a:lstStyle/>
          <a:p>
            <a:r>
              <a:rPr lang="en-US" dirty="0"/>
              <a:t>Rapid update of Mobile apps</a:t>
            </a:r>
            <a:endParaRPr lang="LID4096" dirty="0"/>
          </a:p>
        </p:txBody>
      </p:sp>
      <p:pic>
        <p:nvPicPr>
          <p:cNvPr id="3074" name="Picture 2" descr="Testlio QA Insights Infographic with Data on Apple and Google Play App Store Update Frequency">
            <a:extLst>
              <a:ext uri="{FF2B5EF4-FFF2-40B4-BE49-F238E27FC236}">
                <a16:creationId xmlns:a16="http://schemas.microsoft.com/office/drawing/2014/main" id="{05794A57-5200-4877-8230-BCED1B97F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0"/>
            <a:ext cx="3275013"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BD9233D-3DCF-4FBF-BE84-53DF992591E6}"/>
              </a:ext>
            </a:extLst>
          </p:cNvPr>
          <p:cNvSpPr txBox="1"/>
          <p:nvPr/>
        </p:nvSpPr>
        <p:spPr>
          <a:xfrm>
            <a:off x="457200" y="6077634"/>
            <a:ext cx="4572000" cy="646331"/>
          </a:xfrm>
          <a:prstGeom prst="rect">
            <a:avLst/>
          </a:prstGeom>
          <a:noFill/>
        </p:spPr>
        <p:txBody>
          <a:bodyPr wrap="square">
            <a:spAutoFit/>
          </a:bodyPr>
          <a:lstStyle/>
          <a:p>
            <a:r>
              <a:rPr lang="LID4096" dirty="0"/>
              <a:t>https://testlio.com/blog/how-often-should-you-update-your-mobile-app/</a:t>
            </a:r>
          </a:p>
        </p:txBody>
      </p:sp>
      <p:pic>
        <p:nvPicPr>
          <p:cNvPr id="1028" name="Picture 4" descr="Rapid Delivery Inc. - London - glixee">
            <a:extLst>
              <a:ext uri="{FF2B5EF4-FFF2-40B4-BE49-F238E27FC236}">
                <a16:creationId xmlns:a16="http://schemas.microsoft.com/office/drawing/2014/main" id="{1E326C05-7576-04F3-3933-DBDBF52D43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553" y="3348038"/>
            <a:ext cx="2981325"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97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250" fill="hold"/>
                                        <p:tgtEl>
                                          <p:spTgt spid="1028"/>
                                        </p:tgtEl>
                                        <p:attrNameLst>
                                          <p:attrName>ppt_x</p:attrName>
                                        </p:attrNameLst>
                                      </p:cBhvr>
                                      <p:tavLst>
                                        <p:tav tm="0">
                                          <p:val>
                                            <p:strVal val="#ppt_x"/>
                                          </p:val>
                                        </p:tav>
                                        <p:tav tm="100000">
                                          <p:val>
                                            <p:strVal val="#ppt_x"/>
                                          </p:val>
                                        </p:tav>
                                      </p:tavLst>
                                    </p:anim>
                                    <p:anim calcmode="lin" valueType="num">
                                      <p:cBhvr additive="base">
                                        <p:cTn id="8" dur="25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 Tips for Fixing a Broken Mobile Application Development Process - Ascendle">
            <a:extLst>
              <a:ext uri="{FF2B5EF4-FFF2-40B4-BE49-F238E27FC236}">
                <a16:creationId xmlns:a16="http://schemas.microsoft.com/office/drawing/2014/main" id="{04AC305B-42E8-66B5-F5C7-B8CC437BAC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03"/>
          <a:stretch/>
        </p:blipFill>
        <p:spPr bwMode="auto">
          <a:xfrm>
            <a:off x="-1371600" y="0"/>
            <a:ext cx="11275527" cy="6931926"/>
          </a:xfrm>
          <a:prstGeom prst="rect">
            <a:avLst/>
          </a:prstGeom>
          <a:solidFill>
            <a:srgbClr val="FFFFFF"/>
          </a:solidFill>
        </p:spPr>
      </p:pic>
      <p:sp>
        <p:nvSpPr>
          <p:cNvPr id="2" name="Title 1">
            <a:extLst>
              <a:ext uri="{FF2B5EF4-FFF2-40B4-BE49-F238E27FC236}">
                <a16:creationId xmlns:a16="http://schemas.microsoft.com/office/drawing/2014/main" id="{D4DB1E2C-F5C2-B834-6CE4-FBF02EFCCC42}"/>
              </a:ext>
            </a:extLst>
          </p:cNvPr>
          <p:cNvSpPr>
            <a:spLocks noGrp="1"/>
          </p:cNvSpPr>
          <p:nvPr>
            <p:ph type="title"/>
          </p:nvPr>
        </p:nvSpPr>
        <p:spPr>
          <a:xfrm>
            <a:off x="488623" y="2590800"/>
            <a:ext cx="8229600" cy="715962"/>
          </a:xfrm>
        </p:spPr>
        <p:style>
          <a:lnRef idx="1">
            <a:schemeClr val="dk1"/>
          </a:lnRef>
          <a:fillRef idx="2">
            <a:schemeClr val="dk1"/>
          </a:fillRef>
          <a:effectRef idx="1">
            <a:schemeClr val="dk1"/>
          </a:effectRef>
          <a:fontRef idx="minor">
            <a:schemeClr val="dk1"/>
          </a:fontRef>
        </p:style>
        <p:txBody>
          <a:bodyPr wrap="square" anchor="ctr">
            <a:normAutofit/>
          </a:bodyPr>
          <a:lstStyle/>
          <a:p>
            <a:pPr>
              <a:lnSpc>
                <a:spcPct val="90000"/>
              </a:lnSpc>
            </a:pPr>
            <a:r>
              <a:rPr lang="en-US" sz="2200" dirty="0"/>
              <a:t>How to reduce the risk of introducing new bugs when making changes to the software?</a:t>
            </a:r>
            <a:endParaRPr lang="LID4096" sz="2200" dirty="0"/>
          </a:p>
        </p:txBody>
      </p:sp>
    </p:spTree>
    <p:extLst>
      <p:ext uri="{BB962C8B-B14F-4D97-AF65-F5344CB8AC3E}">
        <p14:creationId xmlns:p14="http://schemas.microsoft.com/office/powerpoint/2010/main" val="42024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A3938-3086-88F2-9074-9CBC04C7D9C2}"/>
              </a:ext>
            </a:extLst>
          </p:cNvPr>
          <p:cNvSpPr>
            <a:spLocks noGrp="1"/>
          </p:cNvSpPr>
          <p:nvPr>
            <p:ph type="title"/>
          </p:nvPr>
        </p:nvSpPr>
        <p:spPr/>
        <p:txBody>
          <a:bodyPr/>
          <a:lstStyle/>
          <a:p>
            <a:endParaRPr lang="LID4096"/>
          </a:p>
        </p:txBody>
      </p:sp>
      <p:sp>
        <p:nvSpPr>
          <p:cNvPr id="3" name="Content Placeholder 2">
            <a:extLst>
              <a:ext uri="{FF2B5EF4-FFF2-40B4-BE49-F238E27FC236}">
                <a16:creationId xmlns:a16="http://schemas.microsoft.com/office/drawing/2014/main" id="{3EBB7566-D026-DEE7-2375-EA9C2AC81FB8}"/>
              </a:ext>
            </a:extLst>
          </p:cNvPr>
          <p:cNvSpPr>
            <a:spLocks noGrp="1"/>
          </p:cNvSpPr>
          <p:nvPr>
            <p:ph idx="1"/>
          </p:nvPr>
        </p:nvSpPr>
        <p:spPr/>
        <p:txBody>
          <a:bodyPr/>
          <a:lstStyle/>
          <a:p>
            <a:endParaRPr lang="LID4096"/>
          </a:p>
        </p:txBody>
      </p:sp>
      <p:pic>
        <p:nvPicPr>
          <p:cNvPr id="2050" name="Picture 2" descr="What is a CI/CD Pipeline? | Katalon Test Automation Platform">
            <a:extLst>
              <a:ext uri="{FF2B5EF4-FFF2-40B4-BE49-F238E27FC236}">
                <a16:creationId xmlns:a16="http://schemas.microsoft.com/office/drawing/2014/main" id="{F1A6AEC9-601B-3F13-BA7E-87FA04437D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7850"/>
            <a:ext cx="9144000" cy="3160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462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5">
            <a:extLst>
              <a:ext uri="{FF2B5EF4-FFF2-40B4-BE49-F238E27FC236}">
                <a16:creationId xmlns:a16="http://schemas.microsoft.com/office/drawing/2014/main" id="{D144FB45-2A51-4937-94D9-9086855D59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7975" y="3430588"/>
            <a:ext cx="3379788" cy="253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loud 2">
            <a:extLst>
              <a:ext uri="{FF2B5EF4-FFF2-40B4-BE49-F238E27FC236}">
                <a16:creationId xmlns:a16="http://schemas.microsoft.com/office/drawing/2014/main" id="{75AD589B-7464-45B2-86E4-5B30E07C1CD5}"/>
              </a:ext>
            </a:extLst>
          </p:cNvPr>
          <p:cNvSpPr/>
          <p:nvPr/>
        </p:nvSpPr>
        <p:spPr>
          <a:xfrm>
            <a:off x="714375" y="720725"/>
            <a:ext cx="6981825" cy="2593975"/>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Cloud 9">
            <a:extLst>
              <a:ext uri="{FF2B5EF4-FFF2-40B4-BE49-F238E27FC236}">
                <a16:creationId xmlns:a16="http://schemas.microsoft.com/office/drawing/2014/main" id="{EF060F25-646D-4098-8192-1532210370D8}"/>
              </a:ext>
            </a:extLst>
          </p:cNvPr>
          <p:cNvSpPr/>
          <p:nvPr/>
        </p:nvSpPr>
        <p:spPr>
          <a:xfrm>
            <a:off x="6713538" y="3238500"/>
            <a:ext cx="217487" cy="23653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Cloud 10">
            <a:extLst>
              <a:ext uri="{FF2B5EF4-FFF2-40B4-BE49-F238E27FC236}">
                <a16:creationId xmlns:a16="http://schemas.microsoft.com/office/drawing/2014/main" id="{BA5BCCD6-E0A2-44F9-A9DD-FFC455DA5080}"/>
              </a:ext>
            </a:extLst>
          </p:cNvPr>
          <p:cNvSpPr/>
          <p:nvPr/>
        </p:nvSpPr>
        <p:spPr>
          <a:xfrm>
            <a:off x="7058025" y="3476625"/>
            <a:ext cx="219075" cy="23653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Cloud 11">
            <a:extLst>
              <a:ext uri="{FF2B5EF4-FFF2-40B4-BE49-F238E27FC236}">
                <a16:creationId xmlns:a16="http://schemas.microsoft.com/office/drawing/2014/main" id="{17265C42-5794-4D62-ADA8-EF149F871B2D}"/>
              </a:ext>
            </a:extLst>
          </p:cNvPr>
          <p:cNvSpPr/>
          <p:nvPr/>
        </p:nvSpPr>
        <p:spPr>
          <a:xfrm>
            <a:off x="6294438" y="3078163"/>
            <a:ext cx="219075" cy="236537"/>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223" name="Rectangle 3">
            <a:extLst>
              <a:ext uri="{FF2B5EF4-FFF2-40B4-BE49-F238E27FC236}">
                <a16:creationId xmlns:a16="http://schemas.microsoft.com/office/drawing/2014/main" id="{1E73DAD1-5B77-42D8-8BB1-340BF9AD5662}"/>
              </a:ext>
            </a:extLst>
          </p:cNvPr>
          <p:cNvSpPr>
            <a:spLocks noChangeArrowheads="1"/>
          </p:cNvSpPr>
          <p:nvPr/>
        </p:nvSpPr>
        <p:spPr bwMode="auto">
          <a:xfrm>
            <a:off x="1371600" y="1446213"/>
            <a:ext cx="5918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4000" u="sng">
                <a:ea typeface="Futura Medium"/>
                <a:cs typeface="Arial" panose="020B0604020202020204" pitchFamily="34" charset="0"/>
              </a:rPr>
              <a:t>What</a:t>
            </a:r>
            <a:r>
              <a:rPr lang="en-US" altLang="en-US" sz="4000">
                <a:ea typeface="Futura Medium"/>
                <a:cs typeface="Arial" panose="020B0604020202020204" pitchFamily="34" charset="0"/>
              </a:rPr>
              <a:t> are we doing here?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gression testing principles">
            <a:extLst>
              <a:ext uri="{FF2B5EF4-FFF2-40B4-BE49-F238E27FC236}">
                <a16:creationId xmlns:a16="http://schemas.microsoft.com/office/drawing/2014/main" id="{D2B7A58A-9B4E-46DE-AD89-349A877FE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74638"/>
            <a:ext cx="8209395" cy="58213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EABD4AC-B5C1-4F39-91CC-D6B305D920CD}"/>
              </a:ext>
            </a:extLst>
          </p:cNvPr>
          <p:cNvSpPr/>
          <p:nvPr/>
        </p:nvSpPr>
        <p:spPr>
          <a:xfrm>
            <a:off x="1600200" y="4687559"/>
            <a:ext cx="1218389" cy="7076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14687918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9AA10-9AE9-41E2-81AF-40F8BDE2F038}"/>
              </a:ext>
            </a:extLst>
          </p:cNvPr>
          <p:cNvSpPr>
            <a:spLocks noGrp="1"/>
          </p:cNvSpPr>
          <p:nvPr>
            <p:ph type="title"/>
          </p:nvPr>
        </p:nvSpPr>
        <p:spPr/>
        <p:txBody>
          <a:bodyPr/>
          <a:lstStyle/>
          <a:p>
            <a:r>
              <a:rPr lang="en-US" dirty="0"/>
              <a:t>Software quality assurance</a:t>
            </a:r>
            <a:endParaRPr lang="LID4096" dirty="0"/>
          </a:p>
        </p:txBody>
      </p:sp>
      <p:pic>
        <p:nvPicPr>
          <p:cNvPr id="5122" name="Picture 2" descr="Difference between Software Quality Assurance and Quality Control, Plan,  and Activities">
            <a:extLst>
              <a:ext uri="{FF2B5EF4-FFF2-40B4-BE49-F238E27FC236}">
                <a16:creationId xmlns:a16="http://schemas.microsoft.com/office/drawing/2014/main" id="{DAF68D2F-B119-4993-8478-3EF4897A9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53" y="1295400"/>
            <a:ext cx="9144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6008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F2218-E483-F820-0064-22FDBEBE728E}"/>
              </a:ext>
            </a:extLst>
          </p:cNvPr>
          <p:cNvSpPr>
            <a:spLocks noGrp="1"/>
          </p:cNvSpPr>
          <p:nvPr>
            <p:ph type="title"/>
          </p:nvPr>
        </p:nvSpPr>
        <p:spPr>
          <a:xfrm>
            <a:off x="457200" y="274638"/>
            <a:ext cx="8229600" cy="715962"/>
          </a:xfrm>
        </p:spPr>
        <p:txBody>
          <a:bodyPr wrap="square" anchor="ctr">
            <a:normAutofit/>
          </a:bodyPr>
          <a:lstStyle/>
          <a:p>
            <a:pPr algn="l"/>
            <a:r>
              <a:rPr lang="en-US"/>
              <a:t>Actions</a:t>
            </a:r>
            <a:endParaRPr lang="LID4096" dirty="0"/>
          </a:p>
        </p:txBody>
      </p:sp>
      <p:graphicFrame>
        <p:nvGraphicFramePr>
          <p:cNvPr id="5" name="Content Placeholder 2">
            <a:extLst>
              <a:ext uri="{FF2B5EF4-FFF2-40B4-BE49-F238E27FC236}">
                <a16:creationId xmlns:a16="http://schemas.microsoft.com/office/drawing/2014/main" id="{7360021A-B472-91F2-FD9C-7531B2E4DBC9}"/>
              </a:ext>
            </a:extLst>
          </p:cNvPr>
          <p:cNvGraphicFramePr>
            <a:graphicFrameLocks noGrp="1"/>
          </p:cNvGraphicFramePr>
          <p:nvPr>
            <p:ph idx="1"/>
            <p:extLst>
              <p:ext uri="{D42A27DB-BD31-4B8C-83A1-F6EECF244321}">
                <p14:modId xmlns:p14="http://schemas.microsoft.com/office/powerpoint/2010/main" val="1962073520"/>
              </p:ext>
            </p:extLst>
          </p:nvPr>
        </p:nvGraphicFramePr>
        <p:xfrm>
          <a:off x="457200" y="1066800"/>
          <a:ext cx="8229600" cy="5059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8756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16C07-8866-42D3-BA09-BDA809B3146A}"/>
              </a:ext>
            </a:extLst>
          </p:cNvPr>
          <p:cNvSpPr>
            <a:spLocks noGrp="1"/>
          </p:cNvSpPr>
          <p:nvPr>
            <p:ph type="title"/>
          </p:nvPr>
        </p:nvSpPr>
        <p:spPr>
          <a:xfrm>
            <a:off x="0" y="0"/>
            <a:ext cx="9144000" cy="1371600"/>
          </a:xfrm>
          <a:solidFill>
            <a:schemeClr val="tx1">
              <a:alpha val="65000"/>
            </a:schemeClr>
          </a:solidFill>
        </p:spPr>
        <p:txBody>
          <a:bodyPr lIns="360000" rtlCol="0">
            <a:normAutofit/>
          </a:bodyPr>
          <a:lstStyle/>
          <a:p>
            <a:pPr algn="l" eaLnBrk="1" hangingPunct="1">
              <a:lnSpc>
                <a:spcPct val="90000"/>
              </a:lnSpc>
              <a:defRPr/>
            </a:pPr>
            <a:r>
              <a:rPr lang="en-US" sz="4400" b="0" kern="1200" dirty="0">
                <a:solidFill>
                  <a:schemeClr val="bg1"/>
                </a:solidFill>
                <a:latin typeface="Arial" panose="020B0604020202020204" pitchFamily="34" charset="0"/>
                <a:ea typeface="+mj-ea"/>
                <a:cs typeface="Arial" panose="020B0604020202020204" pitchFamily="34" charset="0"/>
              </a:rPr>
              <a:t>What are we doing here?</a:t>
            </a:r>
          </a:p>
        </p:txBody>
      </p:sp>
      <p:sp>
        <p:nvSpPr>
          <p:cNvPr id="10" name="TextBox 9">
            <a:extLst>
              <a:ext uri="{FF2B5EF4-FFF2-40B4-BE49-F238E27FC236}">
                <a16:creationId xmlns:a16="http://schemas.microsoft.com/office/drawing/2014/main" id="{7D81B6C6-1B8E-4A2D-B5CF-53AA6F283705}"/>
              </a:ext>
            </a:extLst>
          </p:cNvPr>
          <p:cNvSpPr txBox="1"/>
          <p:nvPr/>
        </p:nvSpPr>
        <p:spPr>
          <a:xfrm>
            <a:off x="185738" y="1371600"/>
            <a:ext cx="8805862" cy="5355312"/>
          </a:xfrm>
          <a:prstGeom prst="rect">
            <a:avLst/>
          </a:prstGeom>
          <a:noFill/>
        </p:spPr>
        <p:txBody>
          <a:bodyPr>
            <a:spAutoFit/>
          </a:bodyPr>
          <a:lstStyle/>
          <a:p>
            <a:pPr>
              <a:defRPr/>
            </a:pPr>
            <a:r>
              <a:rPr lang="en-US" dirty="0">
                <a:ea typeface="Futura Medium" charset="0"/>
                <a:cs typeface="Arial" panose="020B0604020202020204" pitchFamily="34" charset="0"/>
              </a:rPr>
              <a:t>Cover topics:</a:t>
            </a:r>
          </a:p>
          <a:p>
            <a:pPr marL="742950" indent="-742950">
              <a:buFont typeface="Wingdings" panose="05000000000000000000" pitchFamily="2" charset="2"/>
              <a:buChar char="Ø"/>
              <a:defRPr/>
            </a:pPr>
            <a:r>
              <a:rPr lang="en-US" sz="1600" dirty="0"/>
              <a:t>DevOps</a:t>
            </a:r>
          </a:p>
          <a:p>
            <a:pPr marL="1200150" lvl="1" indent="-742950">
              <a:buFont typeface="Wingdings" panose="05000000000000000000" pitchFamily="2" charset="2"/>
              <a:buChar char="Ø"/>
              <a:defRPr/>
            </a:pPr>
            <a:r>
              <a:rPr lang="en-US" sz="1600" dirty="0"/>
              <a:t>Configuration management </a:t>
            </a:r>
          </a:p>
          <a:p>
            <a:pPr marL="1200150" lvl="1" indent="-742950">
              <a:buFont typeface="Wingdings" panose="05000000000000000000" pitchFamily="2" charset="2"/>
              <a:buChar char="Ø"/>
              <a:defRPr/>
            </a:pPr>
            <a:r>
              <a:rPr lang="en-US" sz="1600" dirty="0"/>
              <a:t>Continuous integration</a:t>
            </a:r>
          </a:p>
          <a:p>
            <a:pPr marL="1200150" lvl="1" indent="-742950">
              <a:buFont typeface="Wingdings" panose="05000000000000000000" pitchFamily="2" charset="2"/>
              <a:buChar char="Ø"/>
              <a:defRPr/>
            </a:pPr>
            <a:r>
              <a:rPr lang="en-US" sz="1600" dirty="0"/>
              <a:t>Continuous deployment</a:t>
            </a:r>
          </a:p>
          <a:p>
            <a:pPr marL="1200150" lvl="1" indent="-742950">
              <a:buFont typeface="Wingdings" panose="05000000000000000000" pitchFamily="2" charset="2"/>
              <a:buChar char="Ø"/>
              <a:defRPr/>
            </a:pPr>
            <a:r>
              <a:rPr lang="en-US" sz="1600" dirty="0"/>
              <a:t>AI for DevOps</a:t>
            </a:r>
          </a:p>
          <a:p>
            <a:pPr marL="742950" indent="-742950">
              <a:buFont typeface="Wingdings" panose="05000000000000000000" pitchFamily="2" charset="2"/>
              <a:buChar char="Ø"/>
              <a:defRPr/>
            </a:pPr>
            <a:r>
              <a:rPr lang="en-US" sz="1600" dirty="0"/>
              <a:t>Architecture</a:t>
            </a:r>
          </a:p>
          <a:p>
            <a:pPr marL="1200150" lvl="1" indent="-742950">
              <a:buFont typeface="Wingdings" panose="05000000000000000000" pitchFamily="2" charset="2"/>
              <a:buChar char="Ø"/>
              <a:defRPr/>
            </a:pPr>
            <a:r>
              <a:rPr lang="en-US" sz="1600" dirty="0"/>
              <a:t>microservice</a:t>
            </a:r>
          </a:p>
          <a:p>
            <a:pPr marL="742950" indent="-742950">
              <a:buFont typeface="Wingdings" panose="05000000000000000000" pitchFamily="2" charset="2"/>
              <a:buChar char="Ø"/>
              <a:defRPr/>
            </a:pPr>
            <a:r>
              <a:rPr lang="en-US" sz="1600" dirty="0"/>
              <a:t>Software quality assurance</a:t>
            </a:r>
          </a:p>
          <a:p>
            <a:pPr marL="1200150" lvl="1" indent="-742950">
              <a:buFont typeface="Wingdings" panose="05000000000000000000" pitchFamily="2" charset="2"/>
              <a:buChar char="Ø"/>
              <a:defRPr/>
            </a:pPr>
            <a:r>
              <a:rPr lang="en-US" sz="1600" dirty="0"/>
              <a:t>Advanced testing</a:t>
            </a:r>
          </a:p>
          <a:p>
            <a:pPr marL="1657350" lvl="2" indent="-742950">
              <a:buFont typeface="Wingdings" panose="05000000000000000000" pitchFamily="2" charset="2"/>
              <a:buChar char="Ø"/>
              <a:defRPr/>
            </a:pPr>
            <a:r>
              <a:rPr lang="en-US" sz="1600" dirty="0"/>
              <a:t>Mutation testing</a:t>
            </a:r>
          </a:p>
          <a:p>
            <a:pPr marL="1657350" lvl="2" indent="-742950">
              <a:buFont typeface="Wingdings" panose="05000000000000000000" pitchFamily="2" charset="2"/>
              <a:buChar char="Ø"/>
              <a:defRPr/>
            </a:pPr>
            <a:r>
              <a:rPr lang="en-US" sz="1600" dirty="0"/>
              <a:t>Load testing</a:t>
            </a:r>
          </a:p>
          <a:p>
            <a:pPr marL="1657350" lvl="2" indent="-742950">
              <a:buFont typeface="Wingdings" panose="05000000000000000000" pitchFamily="2" charset="2"/>
              <a:buChar char="Ø"/>
              <a:defRPr/>
            </a:pPr>
            <a:r>
              <a:rPr lang="en-US" sz="1600" dirty="0"/>
              <a:t>Performance testing</a:t>
            </a:r>
          </a:p>
          <a:p>
            <a:pPr marL="1657350" lvl="2" indent="-742950">
              <a:buFont typeface="Wingdings" panose="05000000000000000000" pitchFamily="2" charset="2"/>
              <a:buChar char="Ø"/>
              <a:defRPr/>
            </a:pPr>
            <a:r>
              <a:rPr lang="en-US" sz="1600" dirty="0"/>
              <a:t>…</a:t>
            </a:r>
          </a:p>
          <a:p>
            <a:pPr marL="1200150" lvl="1" indent="-742950">
              <a:buFont typeface="Wingdings" panose="05000000000000000000" pitchFamily="2" charset="2"/>
              <a:buChar char="Ø"/>
              <a:defRPr/>
            </a:pPr>
            <a:r>
              <a:rPr lang="en-US" sz="1600" dirty="0"/>
              <a:t>Security analysis</a:t>
            </a:r>
          </a:p>
          <a:p>
            <a:pPr marL="742950" indent="-742950">
              <a:buFont typeface="Wingdings" panose="05000000000000000000" pitchFamily="2" charset="2"/>
              <a:buChar char="Ø"/>
              <a:defRPr/>
            </a:pPr>
            <a:r>
              <a:rPr lang="en-US" sz="1600" dirty="0"/>
              <a:t>Refactoring </a:t>
            </a:r>
          </a:p>
          <a:p>
            <a:pPr marL="742950" indent="-742950">
              <a:buFont typeface="Wingdings" panose="05000000000000000000" pitchFamily="2" charset="2"/>
              <a:buChar char="Ø"/>
              <a:defRPr/>
            </a:pPr>
            <a:r>
              <a:rPr lang="en-US" sz="1600" dirty="0"/>
              <a:t>Research in software engineering </a:t>
            </a:r>
          </a:p>
          <a:p>
            <a:pPr marL="1200150" lvl="1" indent="-742950">
              <a:buFont typeface="Wingdings" panose="05000000000000000000" pitchFamily="2" charset="2"/>
              <a:buChar char="Ø"/>
              <a:defRPr/>
            </a:pPr>
            <a:r>
              <a:rPr lang="en-US" sz="1600" dirty="0"/>
              <a:t>Machine learning for software engineering</a:t>
            </a:r>
          </a:p>
          <a:p>
            <a:pPr marL="1200150" lvl="1" indent="-742950">
              <a:buFont typeface="Wingdings" panose="05000000000000000000" pitchFamily="2" charset="2"/>
              <a:buChar char="Ø"/>
              <a:defRPr/>
            </a:pPr>
            <a:r>
              <a:rPr lang="en-US" sz="1600" dirty="0">
                <a:cs typeface="Arial" panose="020B0604020202020204" pitchFamily="34" charset="0"/>
              </a:rPr>
              <a:t>Data-driven software engineering</a:t>
            </a:r>
          </a:p>
          <a:p>
            <a:pPr marL="1200150" lvl="1" indent="-742950">
              <a:buFont typeface="Wingdings" panose="05000000000000000000" pitchFamily="2" charset="2"/>
              <a:buChar char="Ø"/>
              <a:defRPr/>
            </a:pPr>
            <a:r>
              <a:rPr lang="en-US" sz="1600" dirty="0">
                <a:cs typeface="Arial" panose="020B0604020202020204" pitchFamily="34" charset="0"/>
              </a:rPr>
              <a:t>…</a:t>
            </a:r>
          </a:p>
          <a:p>
            <a:pPr marL="1200150" lvl="1" indent="-742950">
              <a:buFont typeface="Wingdings" panose="05000000000000000000" pitchFamily="2" charset="2"/>
              <a:buChar char="Ø"/>
              <a:defRPr/>
            </a:pPr>
            <a:endParaRPr lang="en-US" sz="2000" dirty="0">
              <a:cs typeface="Arial" panose="020B0604020202020204" pitchFamily="34" charset="0"/>
            </a:endParaRPr>
          </a:p>
        </p:txBody>
      </p:sp>
      <p:sp>
        <p:nvSpPr>
          <p:cNvPr id="11268" name="Slide Number Placeholder 10">
            <a:extLst>
              <a:ext uri="{FF2B5EF4-FFF2-40B4-BE49-F238E27FC236}">
                <a16:creationId xmlns:a16="http://schemas.microsoft.com/office/drawing/2014/main" id="{92741DA9-FA3F-479A-B07A-2AE556EAA6C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9F75C107-E78A-45F1-828F-C0A0091B7C4D}" type="slidenum">
              <a:rPr lang="en-US" altLang="en-US" sz="1400" smtClean="0">
                <a:ea typeface="Futura Medium"/>
                <a:cs typeface="Arial" panose="020B0604020202020204" pitchFamily="34" charset="0"/>
              </a:rPr>
              <a:pPr>
                <a:spcBef>
                  <a:spcPct val="0"/>
                </a:spcBef>
                <a:buFontTx/>
                <a:buNone/>
              </a:pPr>
              <a:t>6</a:t>
            </a:fld>
            <a:endParaRPr lang="en-US" altLang="en-US" sz="1400">
              <a:ea typeface="Futura Medium"/>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A7AC-6E56-4F2B-8E10-695944CE46A9}"/>
              </a:ext>
            </a:extLst>
          </p:cNvPr>
          <p:cNvSpPr>
            <a:spLocks noGrp="1"/>
          </p:cNvSpPr>
          <p:nvPr>
            <p:ph type="title"/>
          </p:nvPr>
        </p:nvSpPr>
        <p:spPr>
          <a:xfrm>
            <a:off x="0" y="0"/>
            <a:ext cx="9144000" cy="1219200"/>
          </a:xfrm>
          <a:solidFill>
            <a:schemeClr val="tx1">
              <a:alpha val="65000"/>
            </a:schemeClr>
          </a:solidFill>
        </p:spPr>
        <p:txBody>
          <a:bodyPr lIns="360000" rtlCol="0">
            <a:normAutofit/>
          </a:bodyPr>
          <a:lstStyle/>
          <a:p>
            <a:pPr algn="l" eaLnBrk="1" hangingPunct="1">
              <a:lnSpc>
                <a:spcPct val="90000"/>
              </a:lnSpc>
              <a:defRPr/>
            </a:pPr>
            <a:r>
              <a:rPr lang="en-US" altLang="zh-CN" sz="4400" b="0" kern="1200" dirty="0">
                <a:solidFill>
                  <a:schemeClr val="bg1"/>
                </a:solidFill>
                <a:latin typeface="Arial" panose="020B0604020202020204" pitchFamily="34" charset="0"/>
                <a:ea typeface="Futura Medium" charset="0"/>
                <a:cs typeface="Arial" panose="020B0604020202020204" pitchFamily="34" charset="0"/>
              </a:rPr>
              <a:t>Recommend Books</a:t>
            </a:r>
            <a:endParaRPr lang="en-US" sz="4400" b="0" kern="1200" dirty="0">
              <a:solidFill>
                <a:schemeClr val="bg1"/>
              </a:solidFill>
              <a:latin typeface="Arial" panose="020B0604020202020204" pitchFamily="34" charset="0"/>
              <a:ea typeface="Futura Medium" charset="0"/>
              <a:cs typeface="Arial" panose="020B0604020202020204" pitchFamily="34" charset="0"/>
            </a:endParaRPr>
          </a:p>
        </p:txBody>
      </p:sp>
      <p:sp>
        <p:nvSpPr>
          <p:cNvPr id="3" name="Content Placeholder 2">
            <a:extLst>
              <a:ext uri="{FF2B5EF4-FFF2-40B4-BE49-F238E27FC236}">
                <a16:creationId xmlns:a16="http://schemas.microsoft.com/office/drawing/2014/main" id="{B5AF2479-9C44-42D0-8B92-3B54668E8147}"/>
              </a:ext>
            </a:extLst>
          </p:cNvPr>
          <p:cNvSpPr>
            <a:spLocks noGrp="1"/>
          </p:cNvSpPr>
          <p:nvPr>
            <p:ph idx="1"/>
          </p:nvPr>
        </p:nvSpPr>
        <p:spPr>
          <a:xfrm>
            <a:off x="457200" y="1676400"/>
            <a:ext cx="8229600" cy="4449763"/>
          </a:xfrm>
        </p:spPr>
        <p:txBody>
          <a:bodyPr/>
          <a:lstStyle/>
          <a:p>
            <a:r>
              <a:rPr lang="en-US" sz="1800" b="1" i="1" dirty="0">
                <a:effectLst/>
                <a:latin typeface="Times New Roman" panose="02020603050405020304" pitchFamily="18" charset="0"/>
                <a:ea typeface="宋体" panose="02010600030101010101" pitchFamily="2" charset="-122"/>
                <a:cs typeface="等线" panose="02010600030101010101" pitchFamily="2" charset="-122"/>
              </a:rPr>
              <a:t>Uploaded on </a:t>
            </a:r>
            <a:r>
              <a:rPr lang="en-US" sz="1800" b="1" i="1" dirty="0" err="1">
                <a:effectLst/>
                <a:latin typeface="Times New Roman" panose="02020603050405020304" pitchFamily="18" charset="0"/>
                <a:ea typeface="宋体" panose="02010600030101010101" pitchFamily="2" charset="-122"/>
                <a:cs typeface="等线" panose="02010600030101010101" pitchFamily="2" charset="-122"/>
              </a:rPr>
              <a:t>UMLearm</a:t>
            </a:r>
            <a:r>
              <a:rPr lang="en-US" sz="1800" b="1" i="1" dirty="0">
                <a:effectLst/>
                <a:latin typeface="Times New Roman" panose="02020603050405020304" pitchFamily="18" charset="0"/>
                <a:ea typeface="宋体" panose="02010600030101010101" pitchFamily="2" charset="-122"/>
                <a:cs typeface="等线" panose="02010600030101010101" pitchFamily="2" charset="-122"/>
              </a:rPr>
              <a:t> (Content-&gt;Recommended text books)</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7411" name="Slide Number Placeholder 2">
            <a:extLst>
              <a:ext uri="{FF2B5EF4-FFF2-40B4-BE49-F238E27FC236}">
                <a16:creationId xmlns:a16="http://schemas.microsoft.com/office/drawing/2014/main" id="{4111A2A6-A87A-47F3-9401-A659987488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70EB9068-3F00-4EF7-8126-1DD4556DEC84}" type="slidenum">
              <a:rPr lang="en-US" altLang="en-US" sz="1400" smtClean="0"/>
              <a:pPr>
                <a:spcBef>
                  <a:spcPct val="0"/>
                </a:spcBef>
                <a:buFontTx/>
                <a:buNone/>
              </a:pPr>
              <a:t>7</a:t>
            </a:fld>
            <a:endParaRPr lang="en-US" altLang="en-US" sz="1400"/>
          </a:p>
        </p:txBody>
      </p:sp>
      <p:pic>
        <p:nvPicPr>
          <p:cNvPr id="17412" name="Picture 2">
            <a:extLst>
              <a:ext uri="{FF2B5EF4-FFF2-40B4-BE49-F238E27FC236}">
                <a16:creationId xmlns:a16="http://schemas.microsoft.com/office/drawing/2014/main" id="{130CE4D8-8873-45E3-B080-F71E1D5643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5718" y="2969234"/>
            <a:ext cx="1728744" cy="2144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2" descr="Image of Thriftbooks.com - Continuous Delivery: Reliable Software Releases Through Build, Test, and Deployment Automation by Jez Humble - Used (Good) - 0321601912">
            <a:extLst>
              <a:ext uri="{FF2B5EF4-FFF2-40B4-BE49-F238E27FC236}">
                <a16:creationId xmlns:a16="http://schemas.microsoft.com/office/drawing/2014/main" id="{A849A56F-03E2-4903-AEA9-B941FFCEE615}"/>
              </a:ext>
            </a:extLst>
          </p:cNvPr>
          <p:cNvSpPr>
            <a:spLocks noChangeAspect="1" noChangeArrowheads="1"/>
          </p:cNvSpPr>
          <p:nvPr/>
        </p:nvSpPr>
        <p:spPr bwMode="auto">
          <a:xfrm>
            <a:off x="4253318" y="40413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1028" name="Picture 4" descr="Hardcover Continuous Delivery: Reliable Software Releases Through Build, Test, and Deployment Automation Book">
            <a:extLst>
              <a:ext uri="{FF2B5EF4-FFF2-40B4-BE49-F238E27FC236}">
                <a16:creationId xmlns:a16="http://schemas.microsoft.com/office/drawing/2014/main" id="{115DB2BC-5BA3-46CB-97F9-F0CECF77F4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6555" y="2969234"/>
            <a:ext cx="1600200" cy="21134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92068A0-C22C-4A4C-B773-4AA2450EEEEB}"/>
              </a:ext>
            </a:extLst>
          </p:cNvPr>
          <p:cNvPicPr>
            <a:picLocks noChangeAspect="1"/>
          </p:cNvPicPr>
          <p:nvPr/>
        </p:nvPicPr>
        <p:blipFill>
          <a:blip r:embed="rId5"/>
          <a:stretch>
            <a:fillRect/>
          </a:stretch>
        </p:blipFill>
        <p:spPr>
          <a:xfrm>
            <a:off x="2729318" y="2969234"/>
            <a:ext cx="1790037" cy="2144307"/>
          </a:xfrm>
          <a:prstGeom prst="rect">
            <a:avLst/>
          </a:prstGeom>
        </p:spPr>
      </p:pic>
      <p:pic>
        <p:nvPicPr>
          <p:cNvPr id="6" name="Picture 5">
            <a:extLst>
              <a:ext uri="{FF2B5EF4-FFF2-40B4-BE49-F238E27FC236}">
                <a16:creationId xmlns:a16="http://schemas.microsoft.com/office/drawing/2014/main" id="{99F400EB-7865-419B-9E97-3CE0F0CC990F}"/>
              </a:ext>
            </a:extLst>
          </p:cNvPr>
          <p:cNvPicPr>
            <a:picLocks noChangeAspect="1"/>
          </p:cNvPicPr>
          <p:nvPr/>
        </p:nvPicPr>
        <p:blipFill>
          <a:blip r:embed="rId6"/>
          <a:stretch>
            <a:fillRect/>
          </a:stretch>
        </p:blipFill>
        <p:spPr>
          <a:xfrm>
            <a:off x="7092099" y="3009256"/>
            <a:ext cx="1600200" cy="21042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5">
            <a:extLst>
              <a:ext uri="{FF2B5EF4-FFF2-40B4-BE49-F238E27FC236}">
                <a16:creationId xmlns:a16="http://schemas.microsoft.com/office/drawing/2014/main" id="{9BAC1A15-5BD3-4B09-B37A-EA9EC040046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7975" y="3430588"/>
            <a:ext cx="3379788" cy="253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loud 2">
            <a:extLst>
              <a:ext uri="{FF2B5EF4-FFF2-40B4-BE49-F238E27FC236}">
                <a16:creationId xmlns:a16="http://schemas.microsoft.com/office/drawing/2014/main" id="{349D322B-2D54-49C5-83B4-27F7B4C85E9C}"/>
              </a:ext>
            </a:extLst>
          </p:cNvPr>
          <p:cNvSpPr/>
          <p:nvPr/>
        </p:nvSpPr>
        <p:spPr>
          <a:xfrm>
            <a:off x="714375" y="720725"/>
            <a:ext cx="6481763" cy="2593975"/>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Cloud 9">
            <a:extLst>
              <a:ext uri="{FF2B5EF4-FFF2-40B4-BE49-F238E27FC236}">
                <a16:creationId xmlns:a16="http://schemas.microsoft.com/office/drawing/2014/main" id="{8DBA24F2-A830-44ED-B43B-3B403E090B51}"/>
              </a:ext>
            </a:extLst>
          </p:cNvPr>
          <p:cNvSpPr/>
          <p:nvPr/>
        </p:nvSpPr>
        <p:spPr>
          <a:xfrm>
            <a:off x="6713538" y="3238500"/>
            <a:ext cx="217487" cy="23653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Cloud 10">
            <a:extLst>
              <a:ext uri="{FF2B5EF4-FFF2-40B4-BE49-F238E27FC236}">
                <a16:creationId xmlns:a16="http://schemas.microsoft.com/office/drawing/2014/main" id="{F9AF55A3-0B41-4D42-951B-480094501E1B}"/>
              </a:ext>
            </a:extLst>
          </p:cNvPr>
          <p:cNvSpPr/>
          <p:nvPr/>
        </p:nvSpPr>
        <p:spPr>
          <a:xfrm>
            <a:off x="7058025" y="3476625"/>
            <a:ext cx="219075" cy="23653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Cloud 11">
            <a:extLst>
              <a:ext uri="{FF2B5EF4-FFF2-40B4-BE49-F238E27FC236}">
                <a16:creationId xmlns:a16="http://schemas.microsoft.com/office/drawing/2014/main" id="{BC222E0E-A989-4A26-B498-FD813EEC04D0}"/>
              </a:ext>
            </a:extLst>
          </p:cNvPr>
          <p:cNvSpPr/>
          <p:nvPr/>
        </p:nvSpPr>
        <p:spPr>
          <a:xfrm>
            <a:off x="6294438" y="3078163"/>
            <a:ext cx="219075" cy="236537"/>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463" name="Rectangle 3">
            <a:extLst>
              <a:ext uri="{FF2B5EF4-FFF2-40B4-BE49-F238E27FC236}">
                <a16:creationId xmlns:a16="http://schemas.microsoft.com/office/drawing/2014/main" id="{42A398D8-78B4-4984-BF32-4615A5E13774}"/>
              </a:ext>
            </a:extLst>
          </p:cNvPr>
          <p:cNvSpPr>
            <a:spLocks noChangeArrowheads="1"/>
          </p:cNvSpPr>
          <p:nvPr/>
        </p:nvSpPr>
        <p:spPr bwMode="auto">
          <a:xfrm>
            <a:off x="1828799" y="1355725"/>
            <a:ext cx="522922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4000" u="sng" dirty="0">
                <a:ea typeface="Futura Medium"/>
                <a:cs typeface="Arial" panose="020B0604020202020204" pitchFamily="34" charset="0"/>
              </a:rPr>
              <a:t>How</a:t>
            </a:r>
            <a:r>
              <a:rPr lang="en-US" altLang="en-US" sz="4000" dirty="0">
                <a:ea typeface="Futura Medium"/>
                <a:cs typeface="Arial" panose="020B0604020202020204" pitchFamily="34" charset="0"/>
              </a:rPr>
              <a:t> will the course be evaluated?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4">
            <a:extLst>
              <a:ext uri="{FF2B5EF4-FFF2-40B4-BE49-F238E27FC236}">
                <a16:creationId xmlns:a16="http://schemas.microsoft.com/office/drawing/2014/main" id="{3F6AECA3-2B82-4EA4-BE01-98923A8DE0A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BA7F1B62-01E5-4707-8810-81DC6A8C84AA}" type="slidenum">
              <a:rPr lang="en-US" altLang="en-US" sz="1400" smtClean="0"/>
              <a:pPr>
                <a:spcBef>
                  <a:spcPct val="0"/>
                </a:spcBef>
                <a:buFontTx/>
                <a:buNone/>
              </a:pPr>
              <a:t>9</a:t>
            </a:fld>
            <a:endParaRPr lang="en-US" altLang="en-US" sz="1400"/>
          </a:p>
        </p:txBody>
      </p:sp>
      <p:sp>
        <p:nvSpPr>
          <p:cNvPr id="21507" name="TextBox 5">
            <a:extLst>
              <a:ext uri="{FF2B5EF4-FFF2-40B4-BE49-F238E27FC236}">
                <a16:creationId xmlns:a16="http://schemas.microsoft.com/office/drawing/2014/main" id="{1EAA2F82-2208-4F5E-A748-8A1066B83A3F}"/>
              </a:ext>
            </a:extLst>
          </p:cNvPr>
          <p:cNvSpPr txBox="1">
            <a:spLocks noChangeArrowheads="1"/>
          </p:cNvSpPr>
          <p:nvPr/>
        </p:nvSpPr>
        <p:spPr bwMode="auto">
          <a:xfrm>
            <a:off x="193675" y="2011305"/>
            <a:ext cx="8416925" cy="104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r>
              <a:rPr lang="en-US" sz="2800" dirty="0"/>
              <a:t>Final exam: 40%</a:t>
            </a:r>
          </a:p>
          <a:p>
            <a:r>
              <a:rPr lang="en-US" sz="2800" dirty="0">
                <a:highlight>
                  <a:srgbClr val="FFFF00"/>
                </a:highlight>
              </a:rPr>
              <a:t>Project: 60%</a:t>
            </a:r>
          </a:p>
        </p:txBody>
      </p:sp>
      <p:sp>
        <p:nvSpPr>
          <p:cNvPr id="8" name="Title 1">
            <a:extLst>
              <a:ext uri="{FF2B5EF4-FFF2-40B4-BE49-F238E27FC236}">
                <a16:creationId xmlns:a16="http://schemas.microsoft.com/office/drawing/2014/main" id="{E2FE70DE-260F-4FBA-9E4D-771AB1BEB8CB}"/>
              </a:ext>
            </a:extLst>
          </p:cNvPr>
          <p:cNvSpPr>
            <a:spLocks noGrp="1"/>
          </p:cNvSpPr>
          <p:nvPr>
            <p:ph type="title"/>
          </p:nvPr>
        </p:nvSpPr>
        <p:spPr>
          <a:xfrm>
            <a:off x="0" y="0"/>
            <a:ext cx="9144000" cy="1447800"/>
          </a:xfrm>
          <a:solidFill>
            <a:schemeClr val="tx1">
              <a:alpha val="65000"/>
            </a:schemeClr>
          </a:solidFill>
        </p:spPr>
        <p:txBody>
          <a:bodyPr lIns="360000" rtlCol="0">
            <a:normAutofit/>
          </a:bodyPr>
          <a:lstStyle/>
          <a:p>
            <a:pPr algn="l" eaLnBrk="1" hangingPunct="1">
              <a:lnSpc>
                <a:spcPct val="90000"/>
              </a:lnSpc>
              <a:defRPr/>
            </a:pPr>
            <a:r>
              <a:rPr lang="en-US" sz="4400" b="0" kern="1200" dirty="0">
                <a:solidFill>
                  <a:schemeClr val="bg1"/>
                </a:solidFill>
                <a:latin typeface="Arial" panose="020B0604020202020204" pitchFamily="34" charset="0"/>
                <a:ea typeface="Futura Medium" charset="0"/>
                <a:cs typeface="Arial" panose="020B0604020202020204" pitchFamily="34" charset="0"/>
              </a:rPr>
              <a:t>Overall evaluation scheme</a:t>
            </a:r>
          </a:p>
        </p:txBody>
      </p:sp>
      <p:graphicFrame>
        <p:nvGraphicFramePr>
          <p:cNvPr id="2" name="Table 1">
            <a:extLst>
              <a:ext uri="{FF2B5EF4-FFF2-40B4-BE49-F238E27FC236}">
                <a16:creationId xmlns:a16="http://schemas.microsoft.com/office/drawing/2014/main" id="{7D32DB59-6FD4-A0C2-9D7D-3E7B6AC5DB31}"/>
              </a:ext>
            </a:extLst>
          </p:cNvPr>
          <p:cNvGraphicFramePr>
            <a:graphicFrameLocks noGrp="1"/>
          </p:cNvGraphicFramePr>
          <p:nvPr>
            <p:extLst>
              <p:ext uri="{D42A27DB-BD31-4B8C-83A1-F6EECF244321}">
                <p14:modId xmlns:p14="http://schemas.microsoft.com/office/powerpoint/2010/main" val="315946234"/>
              </p:ext>
            </p:extLst>
          </p:nvPr>
        </p:nvGraphicFramePr>
        <p:xfrm>
          <a:off x="4038600" y="2001093"/>
          <a:ext cx="3751868" cy="2565546"/>
        </p:xfrm>
        <a:graphic>
          <a:graphicData uri="http://schemas.openxmlformats.org/drawingml/2006/table">
            <a:tbl>
              <a:tblPr firstRow="1" firstCol="1" bandRow="1">
                <a:tableStyleId>{21E4AEA4-8DFA-4A89-87EB-49C32662AFE0}</a:tableStyleId>
              </a:tblPr>
              <a:tblGrid>
                <a:gridCol w="1875934">
                  <a:extLst>
                    <a:ext uri="{9D8B030D-6E8A-4147-A177-3AD203B41FA5}">
                      <a16:colId xmlns:a16="http://schemas.microsoft.com/office/drawing/2014/main" val="1172643812"/>
                    </a:ext>
                  </a:extLst>
                </a:gridCol>
                <a:gridCol w="1875934">
                  <a:extLst>
                    <a:ext uri="{9D8B030D-6E8A-4147-A177-3AD203B41FA5}">
                      <a16:colId xmlns:a16="http://schemas.microsoft.com/office/drawing/2014/main" val="280956213"/>
                    </a:ext>
                  </a:extLst>
                </a:gridCol>
              </a:tblGrid>
              <a:tr h="335930">
                <a:tc>
                  <a:txBody>
                    <a:bodyPr/>
                    <a:lstStyle/>
                    <a:p>
                      <a:pPr marL="0" marR="0">
                        <a:lnSpc>
                          <a:spcPct val="107000"/>
                        </a:lnSpc>
                        <a:spcBef>
                          <a:spcPts val="0"/>
                        </a:spcBef>
                        <a:spcAft>
                          <a:spcPts val="0"/>
                        </a:spcAft>
                      </a:pPr>
                      <a:r>
                        <a:rPr lang="en-US" sz="1800" b="1" dirty="0">
                          <a:effectLst/>
                        </a:rPr>
                        <a:t>Letter</a:t>
                      </a:r>
                      <a:endParaRPr lang="en-US" sz="1600" b="1"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1">
                          <a:effectLst/>
                        </a:rPr>
                        <a:t>Percentage</a:t>
                      </a:r>
                      <a:endParaRPr lang="en-US" sz="1600" b="1">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89601834"/>
                  </a:ext>
                </a:extLst>
              </a:tr>
              <a:tr h="207767">
                <a:tc>
                  <a:txBody>
                    <a:bodyPr/>
                    <a:lstStyle/>
                    <a:p>
                      <a:pPr marL="0" marR="0">
                        <a:lnSpc>
                          <a:spcPct val="107000"/>
                        </a:lnSpc>
                        <a:spcBef>
                          <a:spcPts val="0"/>
                        </a:spcBef>
                        <a:spcAft>
                          <a:spcPts val="0"/>
                        </a:spcAft>
                      </a:pPr>
                      <a:r>
                        <a:rPr lang="en-US" sz="1800" b="1">
                          <a:effectLst/>
                        </a:rPr>
                        <a:t>A+</a:t>
                      </a:r>
                      <a:endParaRPr lang="en-US" sz="1600" b="1">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1" dirty="0">
                          <a:effectLst/>
                        </a:rPr>
                        <a:t>[93,100]</a:t>
                      </a:r>
                      <a:endParaRPr lang="en-US" sz="1600" b="1"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8017514"/>
                  </a:ext>
                </a:extLst>
              </a:tr>
              <a:tr h="207767">
                <a:tc>
                  <a:txBody>
                    <a:bodyPr/>
                    <a:lstStyle/>
                    <a:p>
                      <a:pPr marL="0" marR="0">
                        <a:lnSpc>
                          <a:spcPct val="107000"/>
                        </a:lnSpc>
                        <a:spcBef>
                          <a:spcPts val="0"/>
                        </a:spcBef>
                        <a:spcAft>
                          <a:spcPts val="0"/>
                        </a:spcAft>
                      </a:pPr>
                      <a:r>
                        <a:rPr lang="en-US" sz="1800" b="1" dirty="0">
                          <a:effectLst/>
                        </a:rPr>
                        <a:t>A</a:t>
                      </a:r>
                      <a:endParaRPr lang="en-US" sz="1600" b="1"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1" dirty="0">
                          <a:effectLst/>
                        </a:rPr>
                        <a:t>[87,93)</a:t>
                      </a:r>
                      <a:endParaRPr lang="en-US" sz="1600" b="1"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15555060"/>
                  </a:ext>
                </a:extLst>
              </a:tr>
              <a:tr h="207767">
                <a:tc>
                  <a:txBody>
                    <a:bodyPr/>
                    <a:lstStyle/>
                    <a:p>
                      <a:pPr marL="0" marR="0">
                        <a:lnSpc>
                          <a:spcPct val="107000"/>
                        </a:lnSpc>
                        <a:spcBef>
                          <a:spcPts val="0"/>
                        </a:spcBef>
                        <a:spcAft>
                          <a:spcPts val="0"/>
                        </a:spcAft>
                      </a:pPr>
                      <a:r>
                        <a:rPr lang="en-US" sz="1800" b="1" dirty="0">
                          <a:effectLst/>
                        </a:rPr>
                        <a:t>B+</a:t>
                      </a:r>
                      <a:endParaRPr lang="en-US" sz="1600" b="1"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1">
                          <a:effectLst/>
                        </a:rPr>
                        <a:t>[80,87)</a:t>
                      </a:r>
                      <a:endParaRPr lang="en-US" sz="1600" b="1">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65402872"/>
                  </a:ext>
                </a:extLst>
              </a:tr>
              <a:tr h="207767">
                <a:tc>
                  <a:txBody>
                    <a:bodyPr/>
                    <a:lstStyle/>
                    <a:p>
                      <a:pPr marL="0" marR="0">
                        <a:lnSpc>
                          <a:spcPct val="107000"/>
                        </a:lnSpc>
                        <a:spcBef>
                          <a:spcPts val="0"/>
                        </a:spcBef>
                        <a:spcAft>
                          <a:spcPts val="0"/>
                        </a:spcAft>
                      </a:pPr>
                      <a:r>
                        <a:rPr lang="en-US" sz="1800" b="1">
                          <a:effectLst/>
                        </a:rPr>
                        <a:t>B</a:t>
                      </a:r>
                      <a:endParaRPr lang="en-US" sz="1600" b="1">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1">
                          <a:effectLst/>
                        </a:rPr>
                        <a:t>[70,80)</a:t>
                      </a:r>
                      <a:endParaRPr lang="en-US" sz="1600" b="1">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43773499"/>
                  </a:ext>
                </a:extLst>
              </a:tr>
              <a:tr h="207767">
                <a:tc>
                  <a:txBody>
                    <a:bodyPr/>
                    <a:lstStyle/>
                    <a:p>
                      <a:pPr marL="0" marR="0">
                        <a:lnSpc>
                          <a:spcPct val="107000"/>
                        </a:lnSpc>
                        <a:spcBef>
                          <a:spcPts val="0"/>
                        </a:spcBef>
                        <a:spcAft>
                          <a:spcPts val="0"/>
                        </a:spcAft>
                      </a:pPr>
                      <a:r>
                        <a:rPr lang="en-US" sz="1800" b="1" dirty="0">
                          <a:effectLst/>
                        </a:rPr>
                        <a:t>C+</a:t>
                      </a:r>
                      <a:endParaRPr lang="en-US" sz="1600" b="1"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1">
                          <a:effectLst/>
                        </a:rPr>
                        <a:t>[65,69)</a:t>
                      </a:r>
                      <a:endParaRPr lang="en-US" sz="1600" b="1">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47674163"/>
                  </a:ext>
                </a:extLst>
              </a:tr>
              <a:tr h="207767">
                <a:tc>
                  <a:txBody>
                    <a:bodyPr/>
                    <a:lstStyle/>
                    <a:p>
                      <a:pPr marL="0" marR="0">
                        <a:lnSpc>
                          <a:spcPct val="107000"/>
                        </a:lnSpc>
                        <a:spcBef>
                          <a:spcPts val="0"/>
                        </a:spcBef>
                        <a:spcAft>
                          <a:spcPts val="0"/>
                        </a:spcAft>
                      </a:pPr>
                      <a:r>
                        <a:rPr lang="en-US" sz="1800" b="1">
                          <a:effectLst/>
                        </a:rPr>
                        <a:t>C</a:t>
                      </a:r>
                      <a:endParaRPr lang="en-US" sz="1600" b="1">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1">
                          <a:effectLst/>
                        </a:rPr>
                        <a:t>[60,65)</a:t>
                      </a:r>
                      <a:endParaRPr lang="en-US" sz="1600" b="1">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15750942"/>
                  </a:ext>
                </a:extLst>
              </a:tr>
              <a:tr h="207767">
                <a:tc>
                  <a:txBody>
                    <a:bodyPr/>
                    <a:lstStyle/>
                    <a:p>
                      <a:pPr marL="0" marR="0">
                        <a:lnSpc>
                          <a:spcPct val="107000"/>
                        </a:lnSpc>
                        <a:spcBef>
                          <a:spcPts val="0"/>
                        </a:spcBef>
                        <a:spcAft>
                          <a:spcPts val="0"/>
                        </a:spcAft>
                      </a:pPr>
                      <a:r>
                        <a:rPr lang="en-US" sz="1800" b="1">
                          <a:effectLst/>
                        </a:rPr>
                        <a:t>D</a:t>
                      </a:r>
                      <a:endParaRPr lang="en-US" sz="1600" b="1">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1">
                          <a:effectLst/>
                        </a:rPr>
                        <a:t>[50,60)</a:t>
                      </a:r>
                      <a:endParaRPr lang="en-US" sz="1600" b="1">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8933542"/>
                  </a:ext>
                </a:extLst>
              </a:tr>
              <a:tr h="207767">
                <a:tc>
                  <a:txBody>
                    <a:bodyPr/>
                    <a:lstStyle/>
                    <a:p>
                      <a:pPr marL="0" marR="0">
                        <a:lnSpc>
                          <a:spcPct val="107000"/>
                        </a:lnSpc>
                        <a:spcBef>
                          <a:spcPts val="0"/>
                        </a:spcBef>
                        <a:spcAft>
                          <a:spcPts val="0"/>
                        </a:spcAft>
                      </a:pPr>
                      <a:r>
                        <a:rPr lang="en-US" sz="1800" b="1">
                          <a:effectLst/>
                        </a:rPr>
                        <a:t>F</a:t>
                      </a:r>
                      <a:endParaRPr lang="en-US" sz="1600" b="1">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1" dirty="0">
                          <a:effectLst/>
                        </a:rPr>
                        <a:t>[0,50)</a:t>
                      </a:r>
                      <a:endParaRPr lang="en-US" sz="1600" b="1"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64563065"/>
                  </a:ext>
                </a:extLst>
              </a:tr>
            </a:tbl>
          </a:graphicData>
        </a:graphic>
      </p:graphicFrame>
    </p:spTree>
    <p:extLst>
      <p:ext uri="{BB962C8B-B14F-4D97-AF65-F5344CB8AC3E}">
        <p14:creationId xmlns:p14="http://schemas.microsoft.com/office/powerpoint/2010/main" val="2068327938"/>
      </p:ext>
    </p:extLst>
  </p:cSld>
  <p:clrMapOvr>
    <a:masterClrMapping/>
  </p:clrMapOvr>
</p:sld>
</file>

<file path=ppt/theme/theme1.xml><?xml version="1.0" encoding="utf-8"?>
<a:theme xmlns:a="http://schemas.openxmlformats.org/drawingml/2006/main" name="larman">
  <a:themeElements>
    <a:clrScheme name="larm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man">
      <a:majorFont>
        <a:latin typeface="a_Futuric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larm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arma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arma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arma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arma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arma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arma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arma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arma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arma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arma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arma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7.png"/></Relationships>
</file>

<file path=ppt/webextensions/webextension1.xml><?xml version="1.0" encoding="utf-8"?>
<we:webextension xmlns:we="http://schemas.microsoft.com/office/webextensions/webextension/2010/11" id="{611DC8B9-5BDB-4408-B1EC-AEE9ABA0EE9C}">
  <we:reference id="wa104379261" version="3.0.2.4" store="en-US" storeType="OMEX"/>
  <we:alternateReferences>
    <we:reference id="wa104379261" version="3.0.2.4" store="wa104379261" storeType="OMEX"/>
  </we:alternateReferences>
  <we:properties>
    <we:property name="mentimeter-slide" value="{&quot;seriesId&quot;:&quot;2237a1ac08087fe7f8aaa1eb39753ade&quot;,&quot;questionId&quot;:&quot;e03a55458e3f&quot;,&quot;link&quot;:&quot;https://www.mentimeter.com/app/presentation/2237a1ac08087fe7f8aaa1eb39753ade/e03a55458e3f?ppt_app=true&quot;,&quot;slideNumber&quot;:&quot;1479&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larman</Template>
  <TotalTime>20227</TotalTime>
  <Words>2056</Words>
  <Application>Microsoft Office PowerPoint</Application>
  <PresentationFormat>On-screen Show (4:3)</PresentationFormat>
  <Paragraphs>311</Paragraphs>
  <Slides>52</Slides>
  <Notes>20</Notes>
  <HiddenSlides>1</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a_Futurica</vt:lpstr>
      <vt:lpstr>TimesNewRomanPSMT</vt:lpstr>
      <vt:lpstr>Arial</vt:lpstr>
      <vt:lpstr>Calibri</vt:lpstr>
      <vt:lpstr>Times New Roman</vt:lpstr>
      <vt:lpstr>Trebuchet MS</vt:lpstr>
      <vt:lpstr>Wingdings</vt:lpstr>
      <vt:lpstr>larman</vt:lpstr>
      <vt:lpstr>Comp 4350 Software Engineering II Lecture 1</vt:lpstr>
      <vt:lpstr>About me (Shaowei Wang)</vt:lpstr>
      <vt:lpstr>About the course</vt:lpstr>
      <vt:lpstr>PowerPoint Presentation</vt:lpstr>
      <vt:lpstr>PowerPoint Presentation</vt:lpstr>
      <vt:lpstr>What are we doing here?</vt:lpstr>
      <vt:lpstr>Recommend Books</vt:lpstr>
      <vt:lpstr>PowerPoint Presentation</vt:lpstr>
      <vt:lpstr>Overall evaluation scheme</vt:lpstr>
      <vt:lpstr>PowerPoint Presentation</vt:lpstr>
      <vt:lpstr>Project topic</vt:lpstr>
      <vt:lpstr>PowerPoint Presentation</vt:lpstr>
      <vt:lpstr>How will project be tracked and evaluated?</vt:lpstr>
      <vt:lpstr>PowerPoint Presentation</vt:lpstr>
      <vt:lpstr>Progress tracking</vt:lpstr>
      <vt:lpstr>PowerPoint Presentation</vt:lpstr>
      <vt:lpstr>Evaluation of each sprint</vt:lpstr>
      <vt:lpstr>Technique sharing seminar</vt:lpstr>
      <vt:lpstr>Final project presentation</vt:lpstr>
      <vt:lpstr>Final deliverable</vt:lpstr>
      <vt:lpstr>PowerPoint Presentation</vt:lpstr>
      <vt:lpstr>Using GitHub</vt:lpstr>
      <vt:lpstr>Managing your project</vt:lpstr>
      <vt:lpstr>First thing to do!</vt:lpstr>
      <vt:lpstr>PowerPoint Presentation</vt:lpstr>
      <vt:lpstr>What do I need to succeed?</vt:lpstr>
      <vt:lpstr>PowerPoint Presentation</vt:lpstr>
      <vt:lpstr>PowerPoint Presentation</vt:lpstr>
      <vt:lpstr>Software is everywhere!</vt:lpstr>
      <vt:lpstr>PowerPoint Presentation</vt:lpstr>
      <vt:lpstr>PowerPoint Presentation</vt:lpstr>
      <vt:lpstr>PowerPoint Presentation</vt:lpstr>
      <vt:lpstr>How many lines of code?</vt:lpstr>
      <vt:lpstr>PowerPoint Presentation</vt:lpstr>
      <vt:lpstr>More than 100 Million  lines of code!</vt:lpstr>
      <vt:lpstr>PowerPoint Presentation</vt:lpstr>
      <vt:lpstr>PowerPoint Presentation</vt:lpstr>
      <vt:lpstr>PowerPoint Presentation</vt:lpstr>
      <vt:lpstr>PowerPoint Presentation</vt:lpstr>
      <vt:lpstr>What is this?</vt:lpstr>
      <vt:lpstr>“Software Crisis” </vt:lpstr>
      <vt:lpstr>Software engineering</vt:lpstr>
      <vt:lpstr>Main software engineering activities</vt:lpstr>
      <vt:lpstr>Software Process Phases</vt:lpstr>
      <vt:lpstr>Overview of Scrum</vt:lpstr>
      <vt:lpstr>Software engineering fundamentals (I)</vt:lpstr>
      <vt:lpstr>Rapid update of Mobile apps</vt:lpstr>
      <vt:lpstr>How to reduce the risk of introducing new bugs when making changes to the software?</vt:lpstr>
      <vt:lpstr>PowerPoint Presentation</vt:lpstr>
      <vt:lpstr>PowerPoint Presentation</vt:lpstr>
      <vt:lpstr>Software quality assurance</vt:lpstr>
      <vt:lpstr>Actions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Weiyi Shang</dc:creator>
  <cp:lastModifiedBy>Wang Shaowei</cp:lastModifiedBy>
  <cp:revision>251</cp:revision>
  <dcterms:created xsi:type="dcterms:W3CDTF">2016-02-04T16:32:24Z</dcterms:created>
  <dcterms:modified xsi:type="dcterms:W3CDTF">2023-09-07T17:00:01Z</dcterms:modified>
</cp:coreProperties>
</file>